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9" r:id="rId21"/>
    <p:sldId id="276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90" r:id="rId33"/>
    <p:sldId id="291" r:id="rId34"/>
    <p:sldId id="292" r:id="rId35"/>
    <p:sldId id="293" r:id="rId36"/>
    <p:sldId id="294" r:id="rId37"/>
    <p:sldId id="295" r:id="rId38"/>
    <p:sldId id="297" r:id="rId39"/>
    <p:sldId id="298" r:id="rId40"/>
    <p:sldId id="299" r:id="rId41"/>
    <p:sldId id="300" r:id="rId42"/>
    <p:sldId id="301" r:id="rId43"/>
    <p:sldId id="305" r:id="rId44"/>
    <p:sldId id="303" r:id="rId45"/>
    <p:sldId id="304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4" d="100"/>
          <a:sy n="144" d="100"/>
        </p:scale>
        <p:origin x="-44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AT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12/04/15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2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AT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21317"/>
            <a:ext cx="8229600" cy="5776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AT" dirty="0" smtClean="0"/>
              <a:t>Mastertextformat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21109"/>
            <a:ext cx="7772400" cy="1470025"/>
          </a:xfrm>
        </p:spPr>
        <p:txBody>
          <a:bodyPr/>
          <a:lstStyle/>
          <a:p>
            <a:r>
              <a:rPr lang="de-DE" dirty="0" smtClean="0"/>
              <a:t>Game Jam </a:t>
            </a:r>
            <a:r>
              <a:rPr lang="de-DE" dirty="0" err="1" smtClean="0"/>
              <a:t>Survival</a:t>
            </a:r>
            <a:r>
              <a:rPr lang="de-DE" dirty="0" smtClean="0"/>
              <a:t> Guide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6252374"/>
            <a:ext cx="6400800" cy="425450"/>
          </a:xfrm>
        </p:spPr>
        <p:txBody>
          <a:bodyPr>
            <a:normAutofit fontScale="85000" lnSpcReduction="20000"/>
          </a:bodyPr>
          <a:lstStyle/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9254" y="1376483"/>
            <a:ext cx="2469450" cy="469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71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Frameworks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mobile*</a:t>
            </a:r>
          </a:p>
          <a:p>
            <a:pPr lvl="1"/>
            <a:r>
              <a:rPr lang="de-DE" dirty="0" smtClean="0"/>
              <a:t>2D</a:t>
            </a:r>
          </a:p>
          <a:p>
            <a:pPr lvl="1"/>
            <a:r>
              <a:rPr lang="de-DE" dirty="0" err="1" smtClean="0"/>
              <a:t>Lua</a:t>
            </a:r>
            <a:endParaRPr lang="de-DE" dirty="0" smtClean="0"/>
          </a:p>
          <a:p>
            <a:pPr lvl="1"/>
            <a:r>
              <a:rPr lang="de-DE" dirty="0" smtClean="0"/>
              <a:t>Great API</a:t>
            </a:r>
          </a:p>
          <a:p>
            <a:pPr lvl="1"/>
            <a:r>
              <a:rPr lang="de-DE" dirty="0" err="1" smtClean="0"/>
              <a:t>Builds</a:t>
            </a:r>
            <a:r>
              <a:rPr lang="de-DE" dirty="0" smtClean="0"/>
              <a:t> native </a:t>
            </a:r>
            <a:r>
              <a:rPr lang="de-DE" dirty="0" err="1" smtClean="0"/>
              <a:t>executables</a:t>
            </a:r>
            <a:endParaRPr lang="de-DE" dirty="0" smtClean="0"/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HTML5 </a:t>
            </a:r>
            <a:r>
              <a:rPr lang="de-DE" dirty="0" err="1" smtClean="0"/>
              <a:t>export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WYSIWYG </a:t>
            </a:r>
            <a:r>
              <a:rPr lang="de-DE" dirty="0" err="1" smtClean="0"/>
              <a:t>editor</a:t>
            </a:r>
            <a:endParaRPr lang="de-DE" dirty="0" smtClean="0"/>
          </a:p>
          <a:p>
            <a:pPr lvl="1"/>
            <a:r>
              <a:rPr lang="de-DE" dirty="0" smtClean="0"/>
              <a:t>Debugging </a:t>
            </a:r>
            <a:r>
              <a:rPr lang="de-DE" dirty="0" err="1" smtClean="0"/>
              <a:t>support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as</a:t>
            </a:r>
            <a:r>
              <a:rPr lang="de-DE" dirty="0" smtClean="0"/>
              <a:t> strong</a:t>
            </a:r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r>
              <a:rPr lang="de-DE" sz="1600" dirty="0" smtClean="0"/>
              <a:t>*Experimental</a:t>
            </a: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3437" y="1420887"/>
            <a:ext cx="2755000" cy="27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3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Libraries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mobile, HTML5*</a:t>
            </a:r>
          </a:p>
          <a:p>
            <a:pPr lvl="1"/>
            <a:r>
              <a:rPr lang="de-DE" dirty="0" smtClean="0"/>
              <a:t>2D</a:t>
            </a:r>
          </a:p>
          <a:p>
            <a:pPr lvl="1"/>
            <a:r>
              <a:rPr lang="de-DE" dirty="0" smtClean="0"/>
              <a:t>C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anything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binds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</a:t>
            </a:r>
          </a:p>
          <a:p>
            <a:pPr lvl="1"/>
            <a:r>
              <a:rPr lang="de-DE" dirty="0" smtClean="0"/>
              <a:t>Minimal API</a:t>
            </a:r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err="1" smtClean="0"/>
              <a:t>You‘ll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reinvent</a:t>
            </a:r>
            <a:r>
              <a:rPr lang="de-DE" dirty="0" smtClean="0"/>
              <a:t> a </a:t>
            </a:r>
            <a:r>
              <a:rPr lang="de-DE" dirty="0" err="1" smtClean="0"/>
              <a:t>lot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wheels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built</a:t>
            </a:r>
            <a:r>
              <a:rPr lang="de-DE" dirty="0" smtClean="0"/>
              <a:t>-in </a:t>
            </a:r>
            <a:r>
              <a:rPr lang="de-DE" dirty="0" err="1" smtClean="0"/>
              <a:t>support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things</a:t>
            </a:r>
            <a:r>
              <a:rPr lang="de-DE" dirty="0" smtClean="0"/>
              <a:t> </a:t>
            </a:r>
            <a:r>
              <a:rPr lang="de-DE" dirty="0" err="1" smtClean="0"/>
              <a:t>like</a:t>
            </a:r>
            <a:r>
              <a:rPr lang="de-DE" dirty="0" smtClean="0"/>
              <a:t> </a:t>
            </a:r>
            <a:r>
              <a:rPr lang="de-DE" dirty="0" err="1" smtClean="0"/>
              <a:t>tilemaps</a:t>
            </a:r>
            <a:r>
              <a:rPr lang="de-DE" dirty="0" smtClean="0"/>
              <a:t>, </a:t>
            </a:r>
            <a:r>
              <a:rPr lang="de-DE" dirty="0" err="1" smtClean="0"/>
              <a:t>fonts</a:t>
            </a:r>
            <a:r>
              <a:rPr lang="de-DE" dirty="0" smtClean="0"/>
              <a:t> etc.</a:t>
            </a:r>
          </a:p>
          <a:p>
            <a:pPr lvl="1"/>
            <a:r>
              <a:rPr lang="de-DE" dirty="0" smtClean="0"/>
              <a:t>Performance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a </a:t>
            </a:r>
            <a:r>
              <a:rPr lang="de-DE" dirty="0" err="1" smtClean="0"/>
              <a:t>problem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OpenGL</a:t>
            </a:r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  <a:p>
            <a:pPr marL="457200" lvl="1" indent="0" algn="r">
              <a:buNone/>
            </a:pPr>
            <a:r>
              <a:rPr lang="de-DE" sz="1600" dirty="0" smtClean="0"/>
              <a:t>*Via </a:t>
            </a:r>
            <a:r>
              <a:rPr lang="de-DE" sz="1600" dirty="0" err="1" smtClean="0"/>
              <a:t>emscripten</a:t>
            </a: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0956" y="1873795"/>
            <a:ext cx="3620945" cy="210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469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How</a:t>
            </a:r>
            <a:r>
              <a:rPr lang="de-DE" i="1" dirty="0" smtClean="0"/>
              <a:t> </a:t>
            </a:r>
            <a:r>
              <a:rPr lang="de-DE" i="1" dirty="0" err="1" smtClean="0"/>
              <a:t>to</a:t>
            </a:r>
            <a:r>
              <a:rPr lang="de-DE" i="1" dirty="0" smtClean="0"/>
              <a:t> pick?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Most </a:t>
            </a:r>
            <a:r>
              <a:rPr lang="de-DE" dirty="0" err="1"/>
              <a:t>i</a:t>
            </a:r>
            <a:r>
              <a:rPr lang="de-DE" dirty="0" err="1" smtClean="0"/>
              <a:t>mportant</a:t>
            </a:r>
            <a:endParaRPr lang="de-DE" dirty="0" smtClean="0"/>
          </a:p>
          <a:p>
            <a:pPr lvl="1"/>
            <a:r>
              <a:rPr lang="de-DE" dirty="0"/>
              <a:t>Do 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 smtClean="0"/>
              <a:t>?</a:t>
            </a:r>
          </a:p>
          <a:p>
            <a:pPr lvl="1"/>
            <a:r>
              <a:rPr lang="de-DE" dirty="0" smtClean="0"/>
              <a:t>Do </a:t>
            </a:r>
            <a:r>
              <a:rPr lang="de-DE" dirty="0" err="1" smtClean="0"/>
              <a:t>my</a:t>
            </a:r>
            <a:r>
              <a:rPr lang="de-DE" dirty="0" smtClean="0"/>
              <a:t> </a:t>
            </a:r>
            <a:r>
              <a:rPr lang="de-DE" dirty="0" err="1" smtClean="0"/>
              <a:t>teammates</a:t>
            </a:r>
            <a:r>
              <a:rPr lang="de-DE" dirty="0" smtClean="0"/>
              <a:t> </a:t>
            </a:r>
            <a:r>
              <a:rPr lang="de-DE" dirty="0" err="1" smtClean="0"/>
              <a:t>know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pPr lvl="1"/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 </a:t>
            </a:r>
            <a:r>
              <a:rPr lang="de-DE" dirty="0" err="1" smtClean="0"/>
              <a:t>i‘m</a:t>
            </a:r>
            <a:r>
              <a:rPr lang="de-DE" dirty="0" smtClean="0"/>
              <a:t> fastest </a:t>
            </a:r>
            <a:r>
              <a:rPr lang="de-DE" dirty="0" err="1" smtClean="0"/>
              <a:t>with</a:t>
            </a:r>
            <a:r>
              <a:rPr lang="de-DE" dirty="0" smtClean="0"/>
              <a:t>?</a:t>
            </a:r>
          </a:p>
          <a:p>
            <a:r>
              <a:rPr lang="de-DE" dirty="0" smtClean="0"/>
              <a:t>Bonus</a:t>
            </a:r>
          </a:p>
          <a:p>
            <a:pPr lvl="1"/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/>
              <a:t>it</a:t>
            </a:r>
            <a:r>
              <a:rPr lang="de-DE" dirty="0"/>
              <a:t> fit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budget</a:t>
            </a:r>
            <a:r>
              <a:rPr lang="de-DE" dirty="0" smtClean="0"/>
              <a:t>?</a:t>
            </a:r>
          </a:p>
          <a:p>
            <a:pPr lvl="1"/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export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HTML5</a:t>
            </a:r>
            <a:r>
              <a:rPr lang="de-DE" dirty="0" smtClean="0"/>
              <a:t>?</a:t>
            </a:r>
          </a:p>
          <a:p>
            <a:pPr lvl="1"/>
            <a:endParaRPr lang="de-DE" dirty="0"/>
          </a:p>
          <a:p>
            <a:pPr marL="457200" lvl="1" indent="0" algn="ctr">
              <a:buNone/>
            </a:pPr>
            <a:r>
              <a:rPr lang="de-DE" dirty="0" err="1" smtClean="0">
                <a:solidFill>
                  <a:schemeClr val="accent6"/>
                </a:solidFill>
              </a:rPr>
              <a:t>If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you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didn‘t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use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it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before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jam</a:t>
            </a:r>
            <a:r>
              <a:rPr lang="de-DE" dirty="0" smtClean="0">
                <a:solidFill>
                  <a:schemeClr val="accent6"/>
                </a:solidFill>
              </a:rPr>
              <a:t>, </a:t>
            </a:r>
            <a:r>
              <a:rPr lang="de-DE" dirty="0" err="1" smtClean="0">
                <a:solidFill>
                  <a:schemeClr val="accent6"/>
                </a:solidFill>
              </a:rPr>
              <a:t>don‘t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use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it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during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jam</a:t>
            </a:r>
            <a:r>
              <a:rPr lang="de-DE" dirty="0" smtClean="0">
                <a:solidFill>
                  <a:schemeClr val="accent6"/>
                </a:solidFill>
              </a:rPr>
              <a:t>!</a:t>
            </a:r>
            <a:endParaRPr lang="de-DE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0279" y="2193298"/>
            <a:ext cx="2913500" cy="253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6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Audio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8384" y="1420887"/>
            <a:ext cx="4600712" cy="427259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3680342" y="6129853"/>
            <a:ext cx="2200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www.bfxr.net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80480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Audio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159970" y="6129853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</a:t>
            </a:r>
            <a:r>
              <a:rPr lang="de-DE" dirty="0" smtClean="0"/>
              <a:t>/</a:t>
            </a:r>
            <a:r>
              <a:rPr lang="de-DE" dirty="0" err="1" smtClean="0"/>
              <a:t>www.audiotool.com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430" y="1165511"/>
            <a:ext cx="7123719" cy="496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5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Audio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2948293" y="6129853"/>
            <a:ext cx="325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audacity.sourceforge.net</a:t>
            </a:r>
            <a:r>
              <a:rPr lang="de-DE" dirty="0"/>
              <a:t>/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304" y="1202450"/>
            <a:ext cx="6912574" cy="450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32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Audio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Free </a:t>
            </a:r>
            <a:r>
              <a:rPr lang="de-DE" dirty="0" err="1" smtClean="0"/>
              <a:t>Soundeffects</a:t>
            </a:r>
            <a:r>
              <a:rPr lang="de-DE" dirty="0" smtClean="0"/>
              <a:t> &amp; Music*</a:t>
            </a:r>
          </a:p>
          <a:p>
            <a:pPr lvl="1"/>
            <a:r>
              <a:rPr lang="de-DE" dirty="0"/>
              <a:t>https://</a:t>
            </a:r>
            <a:r>
              <a:rPr lang="de-DE" dirty="0" err="1"/>
              <a:t>www.freesound.org</a:t>
            </a:r>
            <a:r>
              <a:rPr lang="de-DE" dirty="0" smtClean="0"/>
              <a:t>/</a:t>
            </a:r>
          </a:p>
          <a:p>
            <a:pPr lvl="1"/>
            <a:r>
              <a:rPr lang="de-DE" dirty="0"/>
              <a:t>https://</a:t>
            </a:r>
            <a:r>
              <a:rPr lang="de-DE" dirty="0" err="1"/>
              <a:t>soundcloud.com</a:t>
            </a:r>
            <a:r>
              <a:rPr lang="de-DE" dirty="0" smtClean="0"/>
              <a:t>/ (CC Group)</a:t>
            </a:r>
          </a:p>
          <a:p>
            <a:pPr lvl="1"/>
            <a:r>
              <a:rPr lang="de-DE" dirty="0"/>
              <a:t>http://</a:t>
            </a:r>
            <a:r>
              <a:rPr lang="de-DE" dirty="0" err="1"/>
              <a:t>openmusicarchive.org</a:t>
            </a:r>
            <a:r>
              <a:rPr lang="de-DE" dirty="0" smtClean="0"/>
              <a:t>/</a:t>
            </a:r>
          </a:p>
          <a:p>
            <a:pPr lvl="1"/>
            <a:r>
              <a:rPr lang="de-DE" dirty="0"/>
              <a:t>http://</a:t>
            </a:r>
            <a:r>
              <a:rPr lang="de-DE" dirty="0" err="1"/>
              <a:t>dig.ccmixter.org</a:t>
            </a:r>
            <a:r>
              <a:rPr lang="de-DE" dirty="0" smtClean="0"/>
              <a:t>/</a:t>
            </a:r>
          </a:p>
          <a:p>
            <a:pPr lvl="1"/>
            <a:r>
              <a:rPr lang="de-DE" dirty="0"/>
              <a:t>http://</a:t>
            </a:r>
            <a:r>
              <a:rPr lang="de-DE" dirty="0" err="1"/>
              <a:t>www.indiegamemusic.com</a:t>
            </a:r>
            <a:r>
              <a:rPr lang="de-DE" dirty="0" smtClean="0"/>
              <a:t>/</a:t>
            </a:r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marL="457200" lvl="1" indent="0" algn="r">
              <a:buNone/>
            </a:pPr>
            <a:endParaRPr lang="de-DE" sz="1600" dirty="0" smtClean="0"/>
          </a:p>
          <a:p>
            <a:pPr marL="457200" lvl="1" indent="0" algn="r">
              <a:buNone/>
            </a:pPr>
            <a:r>
              <a:rPr lang="de-DE" sz="1600" dirty="0" smtClean="0"/>
              <a:t>*</a:t>
            </a:r>
            <a:r>
              <a:rPr lang="de-DE" sz="1600" dirty="0" err="1" smtClean="0"/>
              <a:t>Always</a:t>
            </a:r>
            <a:r>
              <a:rPr lang="de-DE" sz="1600" dirty="0" smtClean="0"/>
              <a:t> check Jam </a:t>
            </a:r>
            <a:r>
              <a:rPr lang="de-DE" sz="1600" dirty="0" err="1" smtClean="0"/>
              <a:t>rules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2284425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477485" y="6129853"/>
            <a:ext cx="2292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www.gimp.org</a:t>
            </a:r>
            <a:r>
              <a:rPr lang="de-DE" dirty="0"/>
              <a:t>/</a:t>
            </a:r>
          </a:p>
        </p:txBody>
      </p:sp>
      <p:pic>
        <p:nvPicPr>
          <p:cNvPr id="7" name="Inhaltsplatzhalter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15" b="615"/>
          <a:stretch>
            <a:fillRect/>
          </a:stretch>
        </p:blipFill>
        <p:spPr>
          <a:xfrm>
            <a:off x="1075587" y="1181768"/>
            <a:ext cx="6988310" cy="450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112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2939473" y="6129853"/>
            <a:ext cx="361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www.getpaint.net</a:t>
            </a:r>
            <a:r>
              <a:rPr lang="de-DE" dirty="0"/>
              <a:t>/</a:t>
            </a:r>
            <a:r>
              <a:rPr lang="de-DE" dirty="0" err="1"/>
              <a:t>index.html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863" y="796815"/>
            <a:ext cx="7133100" cy="541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40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2948293" y="6121570"/>
            <a:ext cx="3356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pinta-project.com</a:t>
            </a:r>
            <a:r>
              <a:rPr lang="de-DE" dirty="0"/>
              <a:t>/</a:t>
            </a:r>
            <a:r>
              <a:rPr lang="de-DE" dirty="0" err="1"/>
              <a:t>releases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401" y="977618"/>
            <a:ext cx="6939033" cy="49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55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Who‘s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guy</a:t>
            </a:r>
            <a:r>
              <a:rPr lang="de-DE" dirty="0" smtClean="0"/>
              <a:t>?</a:t>
            </a:r>
            <a:endParaRPr lang="de-DE" dirty="0"/>
          </a:p>
        </p:txBody>
      </p:sp>
      <p:pic>
        <p:nvPicPr>
          <p:cNvPr id="6" name="Inhaltsplatzhalter 5" descr="7D7031C3-9352-4D08-9983-E1BD029F8F44__libgdx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4566" b="-23443"/>
          <a:stretch/>
        </p:blipFill>
        <p:spPr>
          <a:xfrm>
            <a:off x="2542074" y="1811631"/>
            <a:ext cx="4169751" cy="959099"/>
          </a:xfrm>
        </p:spPr>
      </p:pic>
      <p:pic>
        <p:nvPicPr>
          <p:cNvPr id="7" name="Bild 6" descr="RoboVM-logo-high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2536" y="3262111"/>
            <a:ext cx="2713193" cy="2121717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3678165" y="6207572"/>
            <a:ext cx="1787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@</a:t>
            </a:r>
            <a:r>
              <a:rPr lang="de-DE" dirty="0" err="1"/>
              <a:t>badlogicgames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488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098231" y="6121570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esotericsoftware.com</a:t>
            </a:r>
            <a:r>
              <a:rPr lang="de-DE" dirty="0"/>
              <a:t>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0620" y="929314"/>
            <a:ext cx="6483169" cy="507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40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177610" y="6121570"/>
            <a:ext cx="2790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http://www.blender3d.org/</a:t>
            </a:r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850" y="1119135"/>
            <a:ext cx="7962137" cy="447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28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Graphics Tools &amp; Resources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Free Game Art*</a:t>
            </a:r>
          </a:p>
          <a:p>
            <a:pPr lvl="1"/>
            <a:r>
              <a:rPr lang="de-DE" dirty="0" smtClean="0"/>
              <a:t>http://</a:t>
            </a:r>
            <a:r>
              <a:rPr lang="de-DE" dirty="0" err="1" smtClean="0"/>
              <a:t>opengameart.org</a:t>
            </a:r>
            <a:endParaRPr lang="de-DE" dirty="0" smtClean="0"/>
          </a:p>
          <a:p>
            <a:pPr lvl="1"/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 smtClean="0"/>
              <a:t>kenney.nl</a:t>
            </a:r>
            <a:endParaRPr lang="de-DE" dirty="0" smtClean="0"/>
          </a:p>
          <a:p>
            <a:pPr lvl="1"/>
            <a:r>
              <a:rPr lang="de-DE" dirty="0"/>
              <a:t>http://</a:t>
            </a:r>
            <a:r>
              <a:rPr lang="de-DE" dirty="0" err="1" smtClean="0"/>
              <a:t>www.lostgarden.com</a:t>
            </a:r>
            <a:endParaRPr lang="de-DE" dirty="0" smtClean="0"/>
          </a:p>
          <a:p>
            <a:pPr lvl="1"/>
            <a:r>
              <a:rPr lang="de-DE" dirty="0"/>
              <a:t>http://</a:t>
            </a:r>
            <a:r>
              <a:rPr lang="de-DE" dirty="0" smtClean="0"/>
              <a:t>www.gameart2d.com</a:t>
            </a:r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marL="457200" lvl="1" indent="0" algn="r">
              <a:buNone/>
            </a:pPr>
            <a:endParaRPr lang="de-DE" sz="1600" dirty="0" smtClean="0"/>
          </a:p>
          <a:p>
            <a:pPr marL="457200" lvl="1" indent="0" algn="r">
              <a:buNone/>
            </a:pPr>
            <a:r>
              <a:rPr lang="de-DE" sz="1600" dirty="0" smtClean="0"/>
              <a:t>*</a:t>
            </a:r>
            <a:r>
              <a:rPr lang="de-DE" sz="1600" dirty="0" err="1" smtClean="0"/>
              <a:t>Always</a:t>
            </a:r>
            <a:r>
              <a:rPr lang="de-DE" sz="1600" dirty="0" smtClean="0"/>
              <a:t> check Jam </a:t>
            </a:r>
            <a:r>
              <a:rPr lang="de-DE" sz="1600" dirty="0" err="1" smtClean="0"/>
              <a:t>rules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3912268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Map</a:t>
            </a:r>
            <a:r>
              <a:rPr lang="de-DE" i="1" dirty="0" smtClean="0"/>
              <a:t> Editors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177610" y="6121570"/>
            <a:ext cx="2790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</a:t>
            </a:r>
            <a:r>
              <a:rPr lang="de-DE" dirty="0" err="1"/>
              <a:t>www.mapeditor.org</a:t>
            </a:r>
            <a:r>
              <a:rPr lang="de-DE" dirty="0"/>
              <a:t>/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640" y="1014204"/>
            <a:ext cx="7718976" cy="501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32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Map</a:t>
            </a:r>
            <a:r>
              <a:rPr lang="de-DE" i="1" dirty="0" smtClean="0"/>
              <a:t> Editors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415747" y="6121570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http://overlap2d.com/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812" y="1031843"/>
            <a:ext cx="8813227" cy="477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6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The 5 </a:t>
            </a:r>
            <a:r>
              <a:rPr lang="de-DE" dirty="0" err="1" smtClean="0"/>
              <a:t>Phases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Jamming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Team </a:t>
            </a:r>
            <a:r>
              <a:rPr lang="de-DE" dirty="0" err="1" smtClean="0"/>
              <a:t>Building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Brainstroming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Setup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Finishing</a:t>
            </a:r>
            <a:r>
              <a:rPr lang="de-DE" dirty="0"/>
              <a:t> Touches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0534" y="2148251"/>
            <a:ext cx="4075466" cy="254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106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You</a:t>
            </a:r>
            <a:r>
              <a:rPr lang="de-DE" dirty="0" smtClean="0"/>
              <a:t> will </a:t>
            </a:r>
            <a:r>
              <a:rPr lang="de-DE" dirty="0" err="1" smtClean="0"/>
              <a:t>need</a:t>
            </a:r>
            <a:endParaRPr lang="de-DE" dirty="0" smtClean="0"/>
          </a:p>
          <a:p>
            <a:pPr lvl="1"/>
            <a:r>
              <a:rPr lang="de-DE" dirty="0" smtClean="0"/>
              <a:t>Developers</a:t>
            </a:r>
          </a:p>
          <a:p>
            <a:pPr lvl="1"/>
            <a:r>
              <a:rPr lang="de-DE" dirty="0" smtClean="0"/>
              <a:t>Audio &amp; </a:t>
            </a:r>
            <a:r>
              <a:rPr lang="de-DE" dirty="0" err="1" smtClean="0"/>
              <a:t>graphics</a:t>
            </a:r>
            <a:r>
              <a:rPr lang="de-DE" dirty="0" smtClean="0"/>
              <a:t> </a:t>
            </a:r>
            <a:r>
              <a:rPr lang="de-DE" dirty="0" err="1" smtClean="0"/>
              <a:t>artists</a:t>
            </a:r>
            <a:r>
              <a:rPr lang="de-DE" dirty="0" smtClean="0"/>
              <a:t>*</a:t>
            </a:r>
          </a:p>
          <a:p>
            <a:pPr lvl="1"/>
            <a:r>
              <a:rPr lang="de-DE" dirty="0" smtClean="0"/>
              <a:t>Game/</a:t>
            </a:r>
            <a:r>
              <a:rPr lang="de-DE" dirty="0" err="1" smtClean="0"/>
              <a:t>level</a:t>
            </a:r>
            <a:r>
              <a:rPr lang="de-DE" dirty="0" smtClean="0"/>
              <a:t> </a:t>
            </a:r>
            <a:r>
              <a:rPr lang="de-DE" dirty="0" err="1" smtClean="0"/>
              <a:t>designers</a:t>
            </a:r>
            <a:endParaRPr lang="de-DE" dirty="0" smtClean="0"/>
          </a:p>
          <a:p>
            <a:pPr lvl="1"/>
            <a:r>
              <a:rPr lang="de-DE" dirty="0" err="1" smtClean="0"/>
              <a:t>Coordinator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The </a:t>
            </a:r>
            <a:r>
              <a:rPr lang="de-DE" dirty="0" err="1" smtClean="0"/>
              <a:t>latter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endParaRPr lang="de-DE" dirty="0" smtClean="0"/>
          </a:p>
          <a:p>
            <a:r>
              <a:rPr lang="de-DE" dirty="0" err="1"/>
              <a:t>a</a:t>
            </a:r>
            <a:r>
              <a:rPr lang="de-DE" dirty="0" err="1" smtClean="0"/>
              <a:t>nyone</a:t>
            </a:r>
            <a:r>
              <a:rPr lang="de-DE" dirty="0" smtClean="0"/>
              <a:t>!</a:t>
            </a:r>
            <a:endParaRPr lang="de-DE" dirty="0"/>
          </a:p>
          <a:p>
            <a:pPr marL="457200" lvl="1" indent="0" algn="r">
              <a:buNone/>
            </a:pPr>
            <a:endParaRPr lang="de-DE" sz="1600" dirty="0" smtClean="0"/>
          </a:p>
          <a:p>
            <a:pPr marL="457200" lvl="1" indent="0" algn="r">
              <a:buNone/>
            </a:pPr>
            <a:endParaRPr lang="de-DE" sz="1600" dirty="0"/>
          </a:p>
          <a:p>
            <a:pPr marL="457200" lvl="1" indent="0" algn="r">
              <a:buNone/>
            </a:pPr>
            <a:r>
              <a:rPr lang="de-DE" sz="1600" dirty="0" smtClean="0"/>
              <a:t>*Rare </a:t>
            </a:r>
            <a:r>
              <a:rPr lang="de-DE" sz="1600" dirty="0" err="1" smtClean="0"/>
              <a:t>unicorns</a:t>
            </a:r>
            <a:endParaRPr lang="de-DE" sz="16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1815" y="2561794"/>
            <a:ext cx="3368768" cy="228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547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4975840" cy="5300588"/>
          </a:xfrm>
        </p:spPr>
        <p:txBody>
          <a:bodyPr>
            <a:normAutofit fontScale="92500"/>
          </a:bodyPr>
          <a:lstStyle/>
          <a:p>
            <a:r>
              <a:rPr lang="de-DE" dirty="0" smtClean="0"/>
              <a:t>Developers</a:t>
            </a:r>
          </a:p>
          <a:p>
            <a:pPr lvl="1"/>
            <a:r>
              <a:rPr lang="de-DE" dirty="0" smtClean="0"/>
              <a:t>Do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programmy</a:t>
            </a:r>
            <a:r>
              <a:rPr lang="de-DE" dirty="0" smtClean="0"/>
              <a:t> </a:t>
            </a:r>
            <a:r>
              <a:rPr lang="de-DE" dirty="0" err="1" smtClean="0"/>
              <a:t>bits</a:t>
            </a:r>
            <a:endParaRPr lang="de-DE" dirty="0" smtClean="0"/>
          </a:p>
          <a:p>
            <a:pPr lvl="1"/>
            <a:r>
              <a:rPr lang="de-DE" dirty="0" smtClean="0"/>
              <a:t>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split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r>
              <a:rPr lang="de-DE" dirty="0" smtClean="0"/>
              <a:t> </a:t>
            </a:r>
            <a:r>
              <a:rPr lang="de-DE" dirty="0" err="1" smtClean="0"/>
              <a:t>among</a:t>
            </a:r>
            <a:r>
              <a:rPr lang="de-DE" dirty="0" smtClean="0"/>
              <a:t> </a:t>
            </a:r>
            <a:r>
              <a:rPr lang="de-DE" dirty="0" err="1" smtClean="0"/>
              <a:t>them</a:t>
            </a:r>
            <a:endParaRPr lang="de-DE" dirty="0" smtClean="0"/>
          </a:p>
          <a:p>
            <a:pPr lvl="2"/>
            <a:r>
              <a:rPr lang="de-DE" dirty="0" smtClean="0"/>
              <a:t>Graphics, Controls, </a:t>
            </a:r>
            <a:r>
              <a:rPr lang="de-DE" dirty="0" err="1" smtClean="0"/>
              <a:t>Physics</a:t>
            </a:r>
            <a:r>
              <a:rPr lang="de-DE" dirty="0" smtClean="0"/>
              <a:t>, UI, ...</a:t>
            </a:r>
          </a:p>
          <a:p>
            <a:pPr lvl="1"/>
            <a:r>
              <a:rPr lang="de-DE" dirty="0" smtClean="0"/>
              <a:t>The </a:t>
            </a:r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overlap</a:t>
            </a:r>
            <a:r>
              <a:rPr lang="de-DE" dirty="0" smtClean="0"/>
              <a:t> code-</a:t>
            </a:r>
            <a:r>
              <a:rPr lang="de-DE" dirty="0" err="1" smtClean="0"/>
              <a:t>wise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easier</a:t>
            </a:r>
            <a:r>
              <a:rPr lang="de-DE" dirty="0" smtClean="0"/>
              <a:t>!</a:t>
            </a:r>
          </a:p>
          <a:p>
            <a:pPr lvl="1"/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tell</a:t>
            </a:r>
            <a:r>
              <a:rPr lang="de-DE" dirty="0"/>
              <a:t> </a:t>
            </a:r>
            <a:r>
              <a:rPr lang="de-DE" dirty="0" err="1"/>
              <a:t>artists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formats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need</a:t>
            </a:r>
            <a:endParaRPr lang="de-DE" dirty="0"/>
          </a:p>
          <a:p>
            <a:pPr lvl="1"/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/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designer</a:t>
            </a:r>
            <a:r>
              <a:rPr lang="de-DE" dirty="0"/>
              <a:t> </a:t>
            </a:r>
            <a:r>
              <a:rPr lang="de-DE" dirty="0" err="1"/>
              <a:t>creates</a:t>
            </a:r>
            <a:r>
              <a:rPr lang="de-DE" dirty="0"/>
              <a:t> </a:t>
            </a:r>
            <a:r>
              <a:rPr lang="de-DE" dirty="0" err="1"/>
              <a:t>content</a:t>
            </a:r>
            <a:endParaRPr lang="de-DE" dirty="0"/>
          </a:p>
          <a:p>
            <a:pPr lvl="1"/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1092" y="2142738"/>
            <a:ext cx="3425708" cy="260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87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4975840" cy="5300588"/>
          </a:xfrm>
        </p:spPr>
        <p:txBody>
          <a:bodyPr>
            <a:normAutofit/>
          </a:bodyPr>
          <a:lstStyle/>
          <a:p>
            <a:r>
              <a:rPr lang="de-DE" dirty="0" smtClean="0"/>
              <a:t>Graphics &amp; Audio </a:t>
            </a:r>
            <a:r>
              <a:rPr lang="de-DE" dirty="0" err="1" smtClean="0"/>
              <a:t>Artists</a:t>
            </a:r>
            <a:endParaRPr lang="de-DE" dirty="0" smtClean="0"/>
          </a:p>
          <a:p>
            <a:pPr lvl="1"/>
            <a:r>
              <a:rPr lang="de-DE" dirty="0" smtClean="0"/>
              <a:t>Do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artsy</a:t>
            </a:r>
            <a:r>
              <a:rPr lang="de-DE" dirty="0" smtClean="0"/>
              <a:t> </a:t>
            </a:r>
            <a:r>
              <a:rPr lang="de-DE" dirty="0" err="1" smtClean="0"/>
              <a:t>bits</a:t>
            </a:r>
            <a:endParaRPr lang="de-DE" dirty="0" smtClean="0"/>
          </a:p>
          <a:p>
            <a:pPr lvl="1"/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 smtClean="0"/>
              <a:t>them</a:t>
            </a:r>
            <a:endParaRPr lang="de-DE" dirty="0" smtClean="0"/>
          </a:p>
          <a:p>
            <a:pPr lvl="2"/>
            <a:r>
              <a:rPr lang="de-DE" dirty="0" smtClean="0"/>
              <a:t>UI, </a:t>
            </a:r>
            <a:r>
              <a:rPr lang="de-DE" dirty="0" err="1" smtClean="0"/>
              <a:t>background</a:t>
            </a:r>
            <a:r>
              <a:rPr lang="de-DE" dirty="0" smtClean="0"/>
              <a:t>, </a:t>
            </a:r>
            <a:r>
              <a:rPr lang="de-DE" dirty="0" err="1" smtClean="0"/>
              <a:t>characters</a:t>
            </a:r>
            <a:r>
              <a:rPr lang="de-DE" dirty="0" smtClean="0"/>
              <a:t>, </a:t>
            </a:r>
            <a:r>
              <a:rPr lang="de-DE" dirty="0" err="1" smtClean="0"/>
              <a:t>effects</a:t>
            </a:r>
            <a:r>
              <a:rPr lang="de-DE" dirty="0" smtClean="0"/>
              <a:t>, ...</a:t>
            </a:r>
          </a:p>
          <a:p>
            <a:pPr lvl="1"/>
            <a:r>
              <a:rPr lang="de-DE" dirty="0" smtClean="0"/>
              <a:t>Need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agree</a:t>
            </a:r>
            <a:r>
              <a:rPr lang="de-DE" dirty="0" smtClean="0"/>
              <a:t> on an </a:t>
            </a:r>
            <a:r>
              <a:rPr lang="de-DE" dirty="0" err="1" smtClean="0"/>
              <a:t>art</a:t>
            </a:r>
            <a:r>
              <a:rPr lang="de-DE" dirty="0" smtClean="0"/>
              <a:t> style</a:t>
            </a:r>
          </a:p>
          <a:p>
            <a:pPr lvl="1"/>
            <a:r>
              <a:rPr lang="de-DE" dirty="0" smtClean="0"/>
              <a:t>May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placeholder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r>
              <a:rPr lang="de-DE" dirty="0" smtClean="0"/>
              <a:t> </a:t>
            </a:r>
            <a:r>
              <a:rPr lang="de-DE" dirty="0" err="1" smtClean="0"/>
              <a:t>early</a:t>
            </a:r>
            <a:r>
              <a:rPr lang="de-DE" dirty="0" smtClean="0"/>
              <a:t> on</a:t>
            </a:r>
          </a:p>
          <a:p>
            <a:pPr lvl="1"/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9124" y="2248886"/>
            <a:ext cx="3375670" cy="235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14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4975840" cy="5300588"/>
          </a:xfrm>
        </p:spPr>
        <p:txBody>
          <a:bodyPr>
            <a:normAutofit/>
          </a:bodyPr>
          <a:lstStyle/>
          <a:p>
            <a:r>
              <a:rPr lang="de-DE" dirty="0" smtClean="0"/>
              <a:t>Game/Level Designer</a:t>
            </a:r>
          </a:p>
          <a:p>
            <a:pPr lvl="1"/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r>
              <a:rPr lang="de-DE" dirty="0" smtClean="0"/>
              <a:t> </a:t>
            </a:r>
            <a:r>
              <a:rPr lang="de-DE" dirty="0" err="1" smtClean="0"/>
              <a:t>bits</a:t>
            </a:r>
            <a:endParaRPr lang="de-DE" dirty="0" smtClean="0"/>
          </a:p>
          <a:p>
            <a:pPr lvl="1"/>
            <a:r>
              <a:rPr lang="de-DE" dirty="0" smtClean="0"/>
              <a:t>Needs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mechanics</a:t>
            </a:r>
            <a:endParaRPr lang="de-DE" dirty="0" smtClean="0"/>
          </a:p>
          <a:p>
            <a:pPr lvl="1"/>
            <a:r>
              <a:rPr lang="de-DE" dirty="0" smtClean="0"/>
              <a:t>Needs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progression</a:t>
            </a:r>
            <a:endParaRPr lang="de-DE" dirty="0" smtClean="0"/>
          </a:p>
          <a:p>
            <a:pPr lvl="1"/>
            <a:r>
              <a:rPr lang="de-DE" dirty="0" smtClean="0"/>
              <a:t>Needs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„</a:t>
            </a:r>
            <a:r>
              <a:rPr lang="de-DE" dirty="0" err="1" smtClean="0"/>
              <a:t>levels</a:t>
            </a:r>
            <a:r>
              <a:rPr lang="de-DE" dirty="0" smtClean="0"/>
              <a:t>“</a:t>
            </a:r>
          </a:p>
          <a:p>
            <a:pPr lvl="1"/>
            <a:r>
              <a:rPr lang="de-DE" dirty="0" smtClean="0"/>
              <a:t>Needs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playtest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give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devs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artists</a:t>
            </a:r>
            <a:endParaRPr lang="de-DE" dirty="0" smtClean="0"/>
          </a:p>
          <a:p>
            <a:pPr lvl="1"/>
            <a:endParaRPr lang="de-DE" dirty="0" smtClean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3024" y="2272077"/>
            <a:ext cx="3254720" cy="219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60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Preparation</a:t>
            </a:r>
            <a:r>
              <a:rPr lang="de-DE" i="1" dirty="0" smtClean="0"/>
              <a:t>? </a:t>
            </a:r>
            <a:r>
              <a:rPr lang="de-DE" i="1" dirty="0" err="1" smtClean="0"/>
              <a:t>What</a:t>
            </a:r>
            <a:r>
              <a:rPr lang="de-DE" i="1" dirty="0" smtClean="0"/>
              <a:t> </a:t>
            </a:r>
            <a:r>
              <a:rPr lang="de-DE" i="1" dirty="0" err="1" smtClean="0"/>
              <a:t>Preparation</a:t>
            </a:r>
            <a:r>
              <a:rPr lang="de-DE" i="1" dirty="0" smtClean="0"/>
              <a:t>?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Choose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dirty="0" smtClean="0"/>
              <a:t>!</a:t>
            </a:r>
          </a:p>
          <a:p>
            <a:pPr lvl="1"/>
            <a:r>
              <a:rPr lang="de-DE" dirty="0" smtClean="0"/>
              <a:t>Engine, </a:t>
            </a:r>
            <a:r>
              <a:rPr lang="de-DE" dirty="0" err="1" smtClean="0"/>
              <a:t>framework</a:t>
            </a:r>
            <a:r>
              <a:rPr lang="de-DE" dirty="0" smtClean="0"/>
              <a:t>, </a:t>
            </a:r>
            <a:r>
              <a:rPr lang="de-DE" dirty="0" err="1" smtClean="0"/>
              <a:t>library</a:t>
            </a:r>
            <a:endParaRPr lang="de-DE" dirty="0" smtClean="0"/>
          </a:p>
          <a:p>
            <a:pPr lvl="1"/>
            <a:r>
              <a:rPr lang="de-DE" dirty="0" err="1" smtClean="0"/>
              <a:t>Programming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, IDE</a:t>
            </a:r>
          </a:p>
          <a:p>
            <a:pPr lvl="1"/>
            <a:r>
              <a:rPr lang="de-DE" dirty="0" smtClean="0"/>
              <a:t>Audio </a:t>
            </a:r>
            <a:r>
              <a:rPr lang="de-DE" dirty="0" err="1" smtClean="0"/>
              <a:t>editors</a:t>
            </a:r>
            <a:r>
              <a:rPr lang="de-DE" dirty="0" smtClean="0"/>
              <a:t> &amp; </a:t>
            </a:r>
            <a:r>
              <a:rPr lang="de-DE" dirty="0" err="1" smtClean="0"/>
              <a:t>generators</a:t>
            </a:r>
            <a:endParaRPr lang="de-DE" dirty="0" smtClean="0"/>
          </a:p>
          <a:p>
            <a:pPr lvl="1"/>
            <a:r>
              <a:rPr lang="de-DE" dirty="0" smtClean="0"/>
              <a:t>Graphics </a:t>
            </a:r>
            <a:r>
              <a:rPr lang="de-DE" dirty="0" err="1" smtClean="0"/>
              <a:t>editors</a:t>
            </a:r>
            <a:endParaRPr lang="de-DE" dirty="0" smtClean="0"/>
          </a:p>
          <a:p>
            <a:pPr lvl="1"/>
            <a:r>
              <a:rPr lang="de-DE" dirty="0" err="1" smtClean="0"/>
              <a:t>Map</a:t>
            </a:r>
            <a:r>
              <a:rPr lang="de-DE" dirty="0" smtClean="0"/>
              <a:t> </a:t>
            </a:r>
            <a:r>
              <a:rPr lang="de-DE" dirty="0" err="1" smtClean="0"/>
              <a:t>editors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 algn="ctr">
              <a:buNone/>
            </a:pPr>
            <a:r>
              <a:rPr lang="de-DE" sz="3600" dirty="0" err="1" smtClean="0">
                <a:solidFill>
                  <a:srgbClr val="FF6600"/>
                </a:solidFill>
              </a:rPr>
              <a:t>Use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what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you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already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know</a:t>
            </a:r>
            <a:r>
              <a:rPr lang="de-DE" sz="3600" dirty="0">
                <a:solidFill>
                  <a:srgbClr val="FF6600"/>
                </a:solidFill>
              </a:rPr>
              <a:t>!</a:t>
            </a:r>
            <a:endParaRPr lang="de-DE" sz="3600" dirty="0" smtClean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077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4975840" cy="5300588"/>
          </a:xfrm>
        </p:spPr>
        <p:txBody>
          <a:bodyPr>
            <a:normAutofit/>
          </a:bodyPr>
          <a:lstStyle/>
          <a:p>
            <a:r>
              <a:rPr lang="de-DE" dirty="0" err="1" smtClean="0"/>
              <a:t>Coordinator</a:t>
            </a:r>
            <a:endParaRPr lang="de-DE" dirty="0" smtClean="0"/>
          </a:p>
          <a:p>
            <a:pPr lvl="1"/>
            <a:r>
              <a:rPr lang="de-DE" dirty="0" err="1" smtClean="0"/>
              <a:t>Makes</a:t>
            </a:r>
            <a:r>
              <a:rPr lang="de-DE" dirty="0" smtClean="0"/>
              <a:t> </a:t>
            </a:r>
            <a:r>
              <a:rPr lang="de-DE" dirty="0" err="1" smtClean="0"/>
              <a:t>sure</a:t>
            </a:r>
            <a:r>
              <a:rPr lang="de-DE" dirty="0" smtClean="0"/>
              <a:t> </a:t>
            </a: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</a:t>
            </a:r>
          </a:p>
          <a:p>
            <a:pPr lvl="1"/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things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endParaRPr lang="de-DE" dirty="0" smtClean="0"/>
          </a:p>
          <a:p>
            <a:pPr lvl="1"/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dependencies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team</a:t>
            </a:r>
            <a:r>
              <a:rPr lang="de-DE" dirty="0" smtClean="0"/>
              <a:t> </a:t>
            </a:r>
            <a:r>
              <a:rPr lang="de-DE" dirty="0" err="1" smtClean="0"/>
              <a:t>members</a:t>
            </a:r>
            <a:endParaRPr lang="de-DE" dirty="0" smtClean="0"/>
          </a:p>
          <a:p>
            <a:pPr lvl="1"/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time</a:t>
            </a:r>
          </a:p>
          <a:p>
            <a:pPr lvl="1"/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human </a:t>
            </a:r>
            <a:r>
              <a:rPr lang="de-DE" dirty="0" err="1" smtClean="0"/>
              <a:t>needs</a:t>
            </a:r>
            <a:r>
              <a:rPr lang="de-DE" dirty="0" smtClean="0"/>
              <a:t> (</a:t>
            </a:r>
            <a:r>
              <a:rPr lang="de-DE" dirty="0" err="1" smtClean="0"/>
              <a:t>food</a:t>
            </a:r>
            <a:r>
              <a:rPr lang="de-DE" dirty="0" smtClean="0"/>
              <a:t>, </a:t>
            </a:r>
            <a:r>
              <a:rPr lang="de-DE" dirty="0" err="1" smtClean="0"/>
              <a:t>sleep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5538" y="1790288"/>
            <a:ext cx="2611262" cy="409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1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Team </a:t>
            </a:r>
            <a:r>
              <a:rPr lang="de-DE" i="1" dirty="0" err="1" smtClean="0"/>
              <a:t>Building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pPr lvl="1"/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>
                <a:solidFill>
                  <a:srgbClr val="F79646"/>
                </a:solidFill>
              </a:rPr>
              <a:t>no</a:t>
            </a:r>
            <a:r>
              <a:rPr lang="de-DE" dirty="0">
                <a:solidFill>
                  <a:srgbClr val="F79646"/>
                </a:solidFill>
              </a:rPr>
              <a:t> </a:t>
            </a:r>
            <a:r>
              <a:rPr lang="de-DE" dirty="0" err="1">
                <a:solidFill>
                  <a:srgbClr val="F79646"/>
                </a:solidFill>
              </a:rPr>
              <a:t>developers</a:t>
            </a:r>
            <a:r>
              <a:rPr lang="de-DE" dirty="0"/>
              <a:t>, </a:t>
            </a:r>
            <a:r>
              <a:rPr lang="de-DE" dirty="0" err="1"/>
              <a:t>look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Construct</a:t>
            </a:r>
            <a:r>
              <a:rPr lang="de-DE" dirty="0"/>
              <a:t> </a:t>
            </a:r>
            <a:r>
              <a:rPr lang="de-DE" dirty="0" smtClean="0"/>
              <a:t>2</a:t>
            </a:r>
          </a:p>
          <a:p>
            <a:pPr lvl="1"/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>
                <a:solidFill>
                  <a:srgbClr val="F79646"/>
                </a:solidFill>
              </a:rPr>
              <a:t>no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artists</a:t>
            </a:r>
            <a:r>
              <a:rPr lang="de-DE" dirty="0" smtClean="0"/>
              <a:t>,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programmer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endParaRPr lang="de-DE" dirty="0" smtClean="0"/>
          </a:p>
          <a:p>
            <a:pPr lvl="1"/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>
                <a:solidFill>
                  <a:srgbClr val="F79646"/>
                </a:solidFill>
              </a:rPr>
              <a:t>no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game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designer</a:t>
            </a:r>
            <a:r>
              <a:rPr lang="de-DE" dirty="0" smtClean="0"/>
              <a:t>, </a:t>
            </a:r>
            <a:r>
              <a:rPr lang="de-DE" dirty="0" err="1" smtClean="0"/>
              <a:t>everybody</a:t>
            </a:r>
            <a:r>
              <a:rPr lang="de-DE" dirty="0" smtClean="0"/>
              <a:t> </a:t>
            </a:r>
            <a:r>
              <a:rPr lang="de-DE" dirty="0" err="1" smtClean="0"/>
              <a:t>becomes</a:t>
            </a:r>
            <a:r>
              <a:rPr lang="de-DE" dirty="0" smtClean="0"/>
              <a:t> a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designer</a:t>
            </a:r>
            <a:endParaRPr lang="de-DE" dirty="0" smtClean="0"/>
          </a:p>
          <a:p>
            <a:pPr lvl="1"/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>
                <a:solidFill>
                  <a:srgbClr val="F79646"/>
                </a:solidFill>
              </a:rPr>
              <a:t>no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coordinator</a:t>
            </a:r>
            <a:r>
              <a:rPr lang="de-DE" dirty="0" smtClean="0"/>
              <a:t>, pick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person</a:t>
            </a:r>
            <a:endParaRPr lang="de-DE" dirty="0"/>
          </a:p>
          <a:p>
            <a:pPr lvl="1"/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>
                <a:solidFill>
                  <a:srgbClr val="F79646"/>
                </a:solidFill>
              </a:rPr>
              <a:t>you</a:t>
            </a:r>
            <a:r>
              <a:rPr lang="de-DE" dirty="0">
                <a:solidFill>
                  <a:srgbClr val="F79646"/>
                </a:solidFill>
              </a:rPr>
              <a:t> </a:t>
            </a:r>
            <a:r>
              <a:rPr lang="de-DE" dirty="0" err="1">
                <a:solidFill>
                  <a:srgbClr val="F79646"/>
                </a:solidFill>
              </a:rPr>
              <a:t>are</a:t>
            </a:r>
            <a:r>
              <a:rPr lang="de-DE" dirty="0">
                <a:solidFill>
                  <a:srgbClr val="F79646"/>
                </a:solidFill>
              </a:rPr>
              <a:t> </a:t>
            </a:r>
            <a:r>
              <a:rPr lang="de-DE" dirty="0" err="1">
                <a:solidFill>
                  <a:srgbClr val="F79646"/>
                </a:solidFill>
              </a:rPr>
              <a:t>alone</a:t>
            </a:r>
            <a:r>
              <a:rPr lang="de-DE" dirty="0"/>
              <a:t>,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all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things</a:t>
            </a:r>
            <a:r>
              <a:rPr lang="de-DE" dirty="0" smtClean="0"/>
              <a:t> :D</a:t>
            </a:r>
            <a:endParaRPr lang="de-DE" dirty="0"/>
          </a:p>
          <a:p>
            <a:pPr marL="457200" lvl="1" indent="0">
              <a:buNone/>
            </a:pPr>
            <a:endParaRPr lang="de-DE" dirty="0" smtClean="0"/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71203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Brainstorming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r>
              <a:rPr lang="de-DE" dirty="0" smtClean="0"/>
              <a:t>Goals</a:t>
            </a:r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a high-level </a:t>
            </a:r>
            <a:r>
              <a:rPr lang="de-DE" dirty="0" err="1" smtClean="0"/>
              <a:t>understanding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endParaRPr lang="de-DE" dirty="0" smtClean="0"/>
          </a:p>
          <a:p>
            <a:pPr lvl="2"/>
            <a:r>
              <a:rPr lang="de-DE" dirty="0" smtClean="0">
                <a:solidFill>
                  <a:srgbClr val="F79646"/>
                </a:solidFill>
              </a:rPr>
              <a:t>Genre</a:t>
            </a:r>
          </a:p>
          <a:p>
            <a:pPr lvl="2"/>
            <a:r>
              <a:rPr lang="de-DE" dirty="0" smtClean="0">
                <a:solidFill>
                  <a:srgbClr val="F79646"/>
                </a:solidFill>
              </a:rPr>
              <a:t>Game </a:t>
            </a:r>
            <a:r>
              <a:rPr lang="de-DE" dirty="0" err="1" smtClean="0">
                <a:solidFill>
                  <a:srgbClr val="F79646"/>
                </a:solidFill>
              </a:rPr>
              <a:t>mechanic</a:t>
            </a:r>
            <a:endParaRPr lang="de-DE" dirty="0" smtClean="0">
              <a:solidFill>
                <a:srgbClr val="F79646"/>
              </a:solidFill>
            </a:endParaRPr>
          </a:p>
          <a:p>
            <a:pPr lvl="2"/>
            <a:r>
              <a:rPr lang="de-DE" dirty="0" smtClean="0">
                <a:solidFill>
                  <a:srgbClr val="F79646"/>
                </a:solidFill>
              </a:rPr>
              <a:t>Setting &amp; Story</a:t>
            </a:r>
          </a:p>
          <a:p>
            <a:pPr lvl="2"/>
            <a:r>
              <a:rPr lang="de-DE" dirty="0">
                <a:solidFill>
                  <a:srgbClr val="F79646"/>
                </a:solidFill>
              </a:rPr>
              <a:t>A</a:t>
            </a:r>
            <a:r>
              <a:rPr lang="de-DE" dirty="0" smtClean="0">
                <a:solidFill>
                  <a:srgbClr val="F79646"/>
                </a:solidFill>
              </a:rPr>
              <a:t>rt style</a:t>
            </a:r>
          </a:p>
          <a:p>
            <a:pPr lvl="1"/>
            <a:r>
              <a:rPr lang="de-DE" dirty="0" smtClean="0"/>
              <a:t>Take time </a:t>
            </a:r>
            <a:r>
              <a:rPr lang="de-DE" dirty="0" err="1" smtClean="0"/>
              <a:t>limits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account</a:t>
            </a:r>
            <a:endParaRPr lang="de-DE" dirty="0" smtClean="0"/>
          </a:p>
          <a:p>
            <a:pPr lvl="2"/>
            <a:r>
              <a:rPr lang="de-DE" dirty="0" smtClean="0"/>
              <a:t>FPS, MMORGP, RTS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likely</a:t>
            </a:r>
            <a:r>
              <a:rPr lang="de-DE" dirty="0" smtClean="0"/>
              <a:t> not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bets</a:t>
            </a:r>
            <a:endParaRPr lang="de-DE" dirty="0" smtClean="0"/>
          </a:p>
          <a:p>
            <a:pPr lvl="1"/>
            <a:r>
              <a:rPr lang="de-DE" dirty="0" smtClean="0"/>
              <a:t>Think outside </a:t>
            </a:r>
            <a:r>
              <a:rPr lang="de-DE" dirty="0" err="1" smtClean="0"/>
              <a:t>the</a:t>
            </a:r>
            <a:r>
              <a:rPr lang="de-DE" dirty="0" smtClean="0"/>
              <a:t> box! (</a:t>
            </a:r>
            <a:r>
              <a:rPr lang="de-DE" dirty="0" err="1" smtClean="0"/>
              <a:t>hurr</a:t>
            </a:r>
            <a:r>
              <a:rPr lang="de-DE" dirty="0" smtClean="0"/>
              <a:t> </a:t>
            </a:r>
            <a:r>
              <a:rPr lang="de-DE" dirty="0" err="1" smtClean="0"/>
              <a:t>durr</a:t>
            </a:r>
            <a:r>
              <a:rPr lang="de-DE" dirty="0" smtClean="0"/>
              <a:t>...)</a:t>
            </a:r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712058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Brainstorming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5337454" cy="5300588"/>
          </a:xfrm>
        </p:spPr>
        <p:txBody>
          <a:bodyPr>
            <a:normAutofit fontScale="85000" lnSpcReduction="10000"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-do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Gather</a:t>
            </a:r>
            <a:r>
              <a:rPr lang="de-DE" dirty="0" smtClean="0"/>
              <a:t> </a:t>
            </a:r>
            <a:r>
              <a:rPr lang="de-DE" dirty="0" err="1" smtClean="0"/>
              <a:t>ideas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everyone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Pick </a:t>
            </a:r>
            <a:r>
              <a:rPr lang="de-DE" dirty="0" err="1" smtClean="0"/>
              <a:t>most</a:t>
            </a:r>
            <a:r>
              <a:rPr lang="de-DE" dirty="0" smtClean="0"/>
              <a:t> promising </a:t>
            </a:r>
            <a:r>
              <a:rPr lang="de-DE" dirty="0" err="1" smtClean="0"/>
              <a:t>one</a:t>
            </a:r>
            <a:r>
              <a:rPr lang="de-DE" dirty="0" smtClean="0"/>
              <a:t> via </a:t>
            </a:r>
            <a:r>
              <a:rPr lang="de-DE" dirty="0" err="1" smtClean="0"/>
              <a:t>vote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genre</a:t>
            </a:r>
            <a:r>
              <a:rPr lang="de-DE" dirty="0" smtClean="0"/>
              <a:t> &amp;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mechanics</a:t>
            </a:r>
            <a:endParaRPr lang="de-DE" dirty="0" smtClean="0"/>
          </a:p>
          <a:p>
            <a:pPr marL="857250" lvl="2" indent="0">
              <a:buNone/>
            </a:pPr>
            <a:r>
              <a:rPr lang="de-DE" dirty="0" smtClean="0"/>
              <a:t>-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pen</a:t>
            </a:r>
            <a:r>
              <a:rPr lang="de-DE" dirty="0" smtClean="0"/>
              <a:t> &amp; </a:t>
            </a:r>
            <a:r>
              <a:rPr lang="de-DE" dirty="0" err="1" smtClean="0"/>
              <a:t>paper</a:t>
            </a:r>
            <a:r>
              <a:rPr lang="de-DE" dirty="0" smtClean="0"/>
              <a:t>!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setting</a:t>
            </a:r>
            <a:r>
              <a:rPr lang="de-DE" dirty="0" smtClean="0"/>
              <a:t> &amp; </a:t>
            </a:r>
            <a:r>
              <a:rPr lang="de-DE" dirty="0" err="1" smtClean="0"/>
              <a:t>story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r>
              <a:rPr lang="de-DE" dirty="0" smtClean="0"/>
              <a:t> style</a:t>
            </a:r>
          </a:p>
          <a:p>
            <a:pPr marL="857250" lvl="2" indent="0">
              <a:buNone/>
            </a:pPr>
            <a:r>
              <a:rPr lang="de-DE" dirty="0" smtClean="0"/>
              <a:t>- </a:t>
            </a:r>
            <a:r>
              <a:rPr lang="de-DE" dirty="0" err="1" smtClean="0"/>
              <a:t>Let</a:t>
            </a:r>
            <a:r>
              <a:rPr lang="de-DE" dirty="0" smtClean="0"/>
              <a:t> </a:t>
            </a:r>
            <a:r>
              <a:rPr lang="de-DE" dirty="0" err="1" smtClean="0"/>
              <a:t>artists</a:t>
            </a:r>
            <a:r>
              <a:rPr lang="de-DE" dirty="0" smtClean="0"/>
              <a:t> </a:t>
            </a:r>
            <a:r>
              <a:rPr lang="de-DE" dirty="0" err="1" smtClean="0"/>
              <a:t>draw</a:t>
            </a:r>
            <a:r>
              <a:rPr lang="de-DE" dirty="0" smtClean="0"/>
              <a:t> quick </a:t>
            </a:r>
            <a:r>
              <a:rPr lang="de-DE" dirty="0" err="1" smtClean="0"/>
              <a:t>mockups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r>
              <a:rPr lang="de-DE" dirty="0" err="1" smtClean="0">
                <a:solidFill>
                  <a:srgbClr val="F79646"/>
                </a:solidFill>
              </a:rPr>
              <a:t>Don‘t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be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afraid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throw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things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away</a:t>
            </a:r>
            <a:endParaRPr lang="de-DE" dirty="0" smtClean="0">
              <a:solidFill>
                <a:srgbClr val="F79646"/>
              </a:solidFill>
            </a:endParaRPr>
          </a:p>
          <a:p>
            <a:r>
              <a:rPr lang="de-DE" dirty="0" err="1" smtClean="0">
                <a:solidFill>
                  <a:srgbClr val="F79646"/>
                </a:solidFill>
              </a:rPr>
              <a:t>Don‘t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be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afraid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iterate</a:t>
            </a:r>
            <a:r>
              <a:rPr lang="de-DE" dirty="0" smtClean="0">
                <a:solidFill>
                  <a:srgbClr val="F79646"/>
                </a:solidFill>
              </a:rPr>
              <a:t>, </a:t>
            </a:r>
            <a:r>
              <a:rPr lang="de-DE" dirty="0" err="1" smtClean="0">
                <a:solidFill>
                  <a:srgbClr val="F79646"/>
                </a:solidFill>
              </a:rPr>
              <a:t>take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your</a:t>
            </a:r>
            <a:r>
              <a:rPr lang="de-DE" dirty="0" smtClean="0">
                <a:solidFill>
                  <a:srgbClr val="F79646"/>
                </a:solidFill>
              </a:rPr>
              <a:t> time</a:t>
            </a:r>
          </a:p>
          <a:p>
            <a:pPr lvl="1"/>
            <a:endParaRPr lang="de-DE" dirty="0" smtClean="0"/>
          </a:p>
          <a:p>
            <a:pPr lvl="1"/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9401" y="3139621"/>
            <a:ext cx="3413238" cy="1919947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6025" y="1088575"/>
            <a:ext cx="2740775" cy="18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51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Setup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Goals</a:t>
            </a:r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detailed</a:t>
            </a:r>
            <a:r>
              <a:rPr lang="de-DE" dirty="0" smtClean="0"/>
              <a:t> </a:t>
            </a:r>
            <a:r>
              <a:rPr lang="de-DE" dirty="0" err="1" smtClean="0"/>
              <a:t>understanding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endParaRPr lang="de-DE" dirty="0" smtClean="0"/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What</a:t>
            </a:r>
            <a:r>
              <a:rPr lang="de-DE" dirty="0" smtClean="0">
                <a:solidFill>
                  <a:srgbClr val="F79646"/>
                </a:solidFill>
              </a:rPr>
              <a:t> will </a:t>
            </a:r>
            <a:r>
              <a:rPr lang="de-DE" dirty="0" err="1" smtClean="0">
                <a:solidFill>
                  <a:srgbClr val="F79646"/>
                </a:solidFill>
              </a:rPr>
              <a:t>the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developers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have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do?</a:t>
            </a:r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What</a:t>
            </a:r>
            <a:r>
              <a:rPr lang="de-DE" dirty="0" smtClean="0">
                <a:solidFill>
                  <a:srgbClr val="F79646"/>
                </a:solidFill>
              </a:rPr>
              <a:t> will </a:t>
            </a:r>
            <a:r>
              <a:rPr lang="de-DE" dirty="0" err="1" smtClean="0">
                <a:solidFill>
                  <a:srgbClr val="F79646"/>
                </a:solidFill>
              </a:rPr>
              <a:t>the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artists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have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do?</a:t>
            </a:r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What</a:t>
            </a:r>
            <a:r>
              <a:rPr lang="de-DE" dirty="0" smtClean="0">
                <a:solidFill>
                  <a:srgbClr val="F79646"/>
                </a:solidFill>
              </a:rPr>
              <a:t> will </a:t>
            </a:r>
            <a:r>
              <a:rPr lang="de-DE" dirty="0" err="1" smtClean="0">
                <a:solidFill>
                  <a:srgbClr val="F79646"/>
                </a:solidFill>
              </a:rPr>
              <a:t>the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game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designers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have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do?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Define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interfaces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between</a:t>
            </a:r>
            <a:r>
              <a:rPr lang="de-DE" dirty="0" smtClean="0">
                <a:solidFill>
                  <a:srgbClr val="FFFFFF"/>
                </a:solidFill>
              </a:rPr>
              <a:t> all </a:t>
            </a:r>
            <a:r>
              <a:rPr lang="de-DE" dirty="0" err="1" smtClean="0">
                <a:solidFill>
                  <a:srgbClr val="FFFFFF"/>
                </a:solidFill>
              </a:rPr>
              <a:t>team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members</a:t>
            </a:r>
            <a:endParaRPr lang="de-DE" dirty="0" smtClean="0">
              <a:solidFill>
                <a:srgbClr val="FFFFFF"/>
              </a:solidFill>
            </a:endParaRP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How</a:t>
            </a:r>
            <a:r>
              <a:rPr lang="de-DE" dirty="0" smtClean="0">
                <a:solidFill>
                  <a:schemeClr val="accent6"/>
                </a:solidFill>
              </a:rPr>
              <a:t> do </a:t>
            </a:r>
            <a:r>
              <a:rPr lang="de-DE" dirty="0" err="1" smtClean="0">
                <a:solidFill>
                  <a:schemeClr val="accent6"/>
                </a:solidFill>
              </a:rPr>
              <a:t>developers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work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with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each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other</a:t>
            </a:r>
            <a:r>
              <a:rPr lang="de-DE" dirty="0" smtClean="0">
                <a:solidFill>
                  <a:schemeClr val="accent6"/>
                </a:solidFill>
              </a:rPr>
              <a:t>?</a:t>
            </a: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How</a:t>
            </a:r>
            <a:r>
              <a:rPr lang="de-DE" dirty="0" smtClean="0">
                <a:solidFill>
                  <a:schemeClr val="accent6"/>
                </a:solidFill>
              </a:rPr>
              <a:t> do </a:t>
            </a:r>
            <a:r>
              <a:rPr lang="de-DE" dirty="0" err="1" smtClean="0">
                <a:solidFill>
                  <a:schemeClr val="accent6"/>
                </a:solidFill>
              </a:rPr>
              <a:t>artists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get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their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art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into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game</a:t>
            </a:r>
            <a:r>
              <a:rPr lang="de-DE" dirty="0" smtClean="0">
                <a:solidFill>
                  <a:schemeClr val="accent6"/>
                </a:solidFill>
              </a:rPr>
              <a:t>?</a:t>
            </a: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How</a:t>
            </a:r>
            <a:r>
              <a:rPr lang="de-DE" dirty="0" smtClean="0">
                <a:solidFill>
                  <a:schemeClr val="accent6"/>
                </a:solidFill>
              </a:rPr>
              <a:t> do </a:t>
            </a:r>
            <a:r>
              <a:rPr lang="de-DE" dirty="0" err="1" smtClean="0">
                <a:solidFill>
                  <a:schemeClr val="accent6"/>
                </a:solidFill>
              </a:rPr>
              <a:t>game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designers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create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game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content</a:t>
            </a:r>
            <a:r>
              <a:rPr lang="de-DE" dirty="0" smtClean="0">
                <a:solidFill>
                  <a:schemeClr val="accent6"/>
                </a:solidFill>
              </a:rPr>
              <a:t>?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Define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tasks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and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their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order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every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team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member</a:t>
            </a:r>
            <a:r>
              <a:rPr lang="de-DE" dirty="0" smtClean="0">
                <a:solidFill>
                  <a:srgbClr val="FFFFFF"/>
                </a:solidFill>
              </a:rPr>
              <a:t>!</a:t>
            </a: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Coordinator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responsible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for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keeping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track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of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tasks</a:t>
            </a:r>
            <a:endParaRPr lang="de-DE" dirty="0" smtClean="0">
              <a:solidFill>
                <a:schemeClr val="accent6"/>
              </a:solidFill>
            </a:endParaRPr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60485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Setup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5337454" cy="5300588"/>
          </a:xfrm>
        </p:spPr>
        <p:txBody>
          <a:bodyPr>
            <a:normAutofit fontScale="85000" lnSpcReduction="20000"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-do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Developers </a:t>
            </a:r>
            <a:r>
              <a:rPr lang="de-DE" dirty="0" err="1" smtClean="0"/>
              <a:t>agree</a:t>
            </a:r>
            <a:r>
              <a:rPr lang="de-DE" dirty="0" smtClean="0"/>
              <a:t> on </a:t>
            </a:r>
            <a:r>
              <a:rPr lang="de-DE" dirty="0" err="1" smtClean="0"/>
              <a:t>platform</a:t>
            </a:r>
            <a:r>
              <a:rPr lang="de-DE" dirty="0" smtClean="0"/>
              <a:t> &amp; </a:t>
            </a:r>
            <a:r>
              <a:rPr lang="de-DE" dirty="0" err="1" smtClean="0"/>
              <a:t>tools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Artists</a:t>
            </a:r>
            <a:r>
              <a:rPr lang="de-DE" dirty="0" smtClean="0"/>
              <a:t> </a:t>
            </a:r>
            <a:r>
              <a:rPr lang="de-DE" dirty="0" err="1" smtClean="0"/>
              <a:t>agree</a:t>
            </a:r>
            <a:r>
              <a:rPr lang="de-DE" dirty="0" smtClean="0"/>
              <a:t> on </a:t>
            </a:r>
            <a:r>
              <a:rPr lang="de-DE" dirty="0" err="1" smtClean="0"/>
              <a:t>artstyle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Developers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artists</a:t>
            </a:r>
            <a:r>
              <a:rPr lang="de-DE" dirty="0" smtClean="0"/>
              <a:t> </a:t>
            </a:r>
            <a:r>
              <a:rPr lang="de-DE" dirty="0" err="1" smtClean="0"/>
              <a:t>agree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Developers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designer</a:t>
            </a:r>
            <a:r>
              <a:rPr lang="de-DE" dirty="0" smtClean="0"/>
              <a:t> </a:t>
            </a:r>
            <a:r>
              <a:rPr lang="de-DE" dirty="0" err="1" smtClean="0"/>
              <a:t>agree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subteam</a:t>
            </a:r>
            <a:r>
              <a:rPr lang="de-DE" dirty="0" smtClean="0"/>
              <a:t> </a:t>
            </a:r>
            <a:r>
              <a:rPr lang="de-DE" dirty="0" err="1" smtClean="0"/>
              <a:t>defines</a:t>
            </a:r>
            <a:r>
              <a:rPr lang="de-DE" dirty="0" smtClean="0"/>
              <a:t> </a:t>
            </a: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initial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Coordinator</a:t>
            </a:r>
            <a:r>
              <a:rPr lang="de-DE" dirty="0" smtClean="0"/>
              <a:t> </a:t>
            </a:r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things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r>
              <a:rPr lang="de-DE" dirty="0" smtClean="0">
                <a:solidFill>
                  <a:srgbClr val="F79646"/>
                </a:solidFill>
              </a:rPr>
              <a:t>A super </a:t>
            </a:r>
            <a:r>
              <a:rPr lang="de-DE" dirty="0" err="1" smtClean="0">
                <a:solidFill>
                  <a:srgbClr val="F79646"/>
                </a:solidFill>
              </a:rPr>
              <a:t>lightweight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Kanban-like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board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can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help</a:t>
            </a:r>
            <a:endParaRPr lang="de-DE" dirty="0" smtClean="0">
              <a:solidFill>
                <a:srgbClr val="F79646"/>
              </a:solidFill>
            </a:endParaRP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 smtClean="0">
              <a:solidFill>
                <a:srgbClr val="F79646"/>
              </a:solidFill>
            </a:endParaRPr>
          </a:p>
          <a:p>
            <a:pPr marL="457200" lvl="1" indent="0">
              <a:buNone/>
            </a:pPr>
            <a:endParaRPr lang="de-DE" dirty="0" smtClean="0"/>
          </a:p>
          <a:p>
            <a:pPr lvl="1"/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0492" y="2424176"/>
            <a:ext cx="3128848" cy="233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67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r>
              <a:rPr lang="de-DE" dirty="0" smtClean="0"/>
              <a:t>Goals</a:t>
            </a:r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damned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!</a:t>
            </a:r>
          </a:p>
          <a:p>
            <a:pPr lvl="1"/>
            <a:r>
              <a:rPr lang="de-DE" dirty="0" err="1" smtClean="0"/>
              <a:t>Ensure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playable</a:t>
            </a:r>
            <a:r>
              <a:rPr lang="de-DE" dirty="0" smtClean="0"/>
              <a:t> prototype </a:t>
            </a:r>
            <a:r>
              <a:rPr lang="de-DE" dirty="0" err="1" smtClean="0"/>
              <a:t>early</a:t>
            </a:r>
            <a:endParaRPr lang="de-DE" dirty="0" smtClean="0"/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Prioritize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tasks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accordingly</a:t>
            </a:r>
            <a:endParaRPr lang="de-DE" dirty="0" smtClean="0">
              <a:solidFill>
                <a:srgbClr val="F79646"/>
              </a:solidFill>
            </a:endParaRPr>
          </a:p>
          <a:p>
            <a:pPr lvl="2"/>
            <a:r>
              <a:rPr lang="de-DE" dirty="0" smtClean="0">
                <a:solidFill>
                  <a:srgbClr val="F79646"/>
                </a:solidFill>
              </a:rPr>
              <a:t>Game </a:t>
            </a:r>
            <a:r>
              <a:rPr lang="de-DE" dirty="0" err="1" smtClean="0">
                <a:solidFill>
                  <a:srgbClr val="F79646"/>
                </a:solidFill>
              </a:rPr>
              <a:t>mechanics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first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see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if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they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are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fun</a:t>
            </a:r>
            <a:r>
              <a:rPr lang="de-DE" dirty="0" smtClean="0">
                <a:solidFill>
                  <a:srgbClr val="F79646"/>
                </a:solidFill>
              </a:rPr>
              <a:t>!</a:t>
            </a:r>
          </a:p>
          <a:p>
            <a:pPr lvl="1"/>
            <a:r>
              <a:rPr lang="de-DE" dirty="0" err="1" smtClean="0"/>
              <a:t>Realize</a:t>
            </a:r>
            <a:r>
              <a:rPr lang="de-DE" dirty="0" smtClean="0"/>
              <a:t> </a:t>
            </a:r>
            <a:r>
              <a:rPr lang="de-DE" dirty="0" err="1" smtClean="0"/>
              <a:t>you‘ll</a:t>
            </a:r>
            <a:r>
              <a:rPr lang="de-DE" dirty="0" smtClean="0"/>
              <a:t> </a:t>
            </a:r>
            <a:r>
              <a:rPr lang="de-DE" dirty="0" err="1" smtClean="0"/>
              <a:t>likely</a:t>
            </a:r>
            <a:r>
              <a:rPr lang="de-DE" dirty="0" smtClean="0"/>
              <a:t> not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everything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!</a:t>
            </a: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Which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is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why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you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should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have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something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playable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at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almost</a:t>
            </a:r>
            <a:r>
              <a:rPr lang="de-DE" dirty="0" smtClean="0">
                <a:solidFill>
                  <a:schemeClr val="accent6"/>
                </a:solidFill>
              </a:rPr>
              <a:t> all </a:t>
            </a:r>
            <a:r>
              <a:rPr lang="de-DE" dirty="0" err="1" smtClean="0">
                <a:solidFill>
                  <a:schemeClr val="accent6"/>
                </a:solidFill>
              </a:rPr>
              <a:t>times</a:t>
            </a:r>
            <a:endParaRPr lang="de-DE" dirty="0" smtClean="0">
              <a:solidFill>
                <a:schemeClr val="accent6"/>
              </a:solidFill>
            </a:endParaRPr>
          </a:p>
          <a:p>
            <a:pPr lvl="2"/>
            <a:r>
              <a:rPr lang="de-DE" dirty="0" smtClean="0">
                <a:solidFill>
                  <a:schemeClr val="accent6"/>
                </a:solidFill>
              </a:rPr>
              <a:t>Cut </a:t>
            </a:r>
            <a:r>
              <a:rPr lang="de-DE" dirty="0" err="1" smtClean="0">
                <a:solidFill>
                  <a:schemeClr val="accent6"/>
                </a:solidFill>
              </a:rPr>
              <a:t>corners</a:t>
            </a:r>
            <a:r>
              <a:rPr lang="de-DE" dirty="0" smtClean="0">
                <a:solidFill>
                  <a:schemeClr val="accent6"/>
                </a:solidFill>
              </a:rPr>
              <a:t>, kill </a:t>
            </a:r>
            <a:r>
              <a:rPr lang="de-DE" dirty="0" err="1" smtClean="0">
                <a:solidFill>
                  <a:schemeClr val="accent6"/>
                </a:solidFill>
              </a:rPr>
              <a:t>features</a:t>
            </a:r>
            <a:r>
              <a:rPr lang="de-DE" dirty="0" smtClean="0">
                <a:solidFill>
                  <a:schemeClr val="accent6"/>
                </a:solidFill>
              </a:rPr>
              <a:t>, </a:t>
            </a:r>
            <a:r>
              <a:rPr lang="de-DE" dirty="0" err="1" smtClean="0">
                <a:solidFill>
                  <a:schemeClr val="accent6"/>
                </a:solidFill>
              </a:rPr>
              <a:t>focus</a:t>
            </a:r>
            <a:r>
              <a:rPr lang="de-DE" dirty="0" smtClean="0">
                <a:solidFill>
                  <a:schemeClr val="accent6"/>
                </a:solidFill>
              </a:rPr>
              <a:t> on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core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of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your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game</a:t>
            </a:r>
            <a:endParaRPr lang="de-DE" dirty="0" smtClean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477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5337454" cy="5300588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-do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Every sub-team </a:t>
            </a:r>
            <a:r>
              <a:rPr lang="de-DE" dirty="0" err="1" smtClean="0"/>
              <a:t>works</a:t>
            </a:r>
            <a:r>
              <a:rPr lang="de-DE" dirty="0" smtClean="0"/>
              <a:t> on </a:t>
            </a: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Coordinator</a:t>
            </a:r>
            <a:r>
              <a:rPr lang="de-DE" dirty="0" smtClean="0"/>
              <a:t> </a:t>
            </a:r>
            <a:r>
              <a:rPr lang="de-DE" dirty="0" err="1" smtClean="0"/>
              <a:t>keeps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progress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Sub-teams </a:t>
            </a:r>
            <a:r>
              <a:rPr lang="de-DE" dirty="0" err="1" smtClean="0"/>
              <a:t>talk</a:t>
            </a:r>
            <a:r>
              <a:rPr lang="de-DE" dirty="0" smtClean="0"/>
              <a:t> </a:t>
            </a:r>
            <a:r>
              <a:rPr lang="de-DE" dirty="0" err="1" smtClean="0"/>
              <a:t>whenever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(</a:t>
            </a:r>
            <a:r>
              <a:rPr lang="de-DE" dirty="0" err="1" smtClean="0"/>
              <a:t>re</a:t>
            </a:r>
            <a:r>
              <a:rPr lang="de-DE" dirty="0" smtClean="0"/>
              <a:t>-)</a:t>
            </a:r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prioritize</a:t>
            </a:r>
            <a:r>
              <a:rPr lang="de-DE" dirty="0" smtClean="0"/>
              <a:t> (</a:t>
            </a:r>
            <a:r>
              <a:rPr lang="de-DE" dirty="0" err="1" smtClean="0"/>
              <a:t>new</a:t>
            </a:r>
            <a:r>
              <a:rPr lang="de-DE" dirty="0" smtClean="0"/>
              <a:t>) </a:t>
            </a:r>
            <a:r>
              <a:rPr lang="de-DE" dirty="0" err="1" smtClean="0"/>
              <a:t>tasks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Goto 1</a:t>
            </a:r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r>
              <a:rPr lang="de-DE" dirty="0" err="1" smtClean="0">
                <a:solidFill>
                  <a:srgbClr val="F79646"/>
                </a:solidFill>
              </a:rPr>
              <a:t>Your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highest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priority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should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be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have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something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playable</a:t>
            </a:r>
            <a:r>
              <a:rPr lang="de-DE" dirty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early</a:t>
            </a:r>
            <a:r>
              <a:rPr lang="de-DE" dirty="0" smtClean="0">
                <a:solidFill>
                  <a:srgbClr val="F79646"/>
                </a:solidFill>
              </a:rPr>
              <a:t> on!</a:t>
            </a: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 smtClean="0">
              <a:solidFill>
                <a:srgbClr val="F79646"/>
              </a:solidFill>
            </a:endParaRPr>
          </a:p>
          <a:p>
            <a:pPr marL="457200" lvl="1" indent="0">
              <a:buNone/>
            </a:pPr>
            <a:endParaRPr lang="de-DE" dirty="0" smtClean="0"/>
          </a:p>
          <a:p>
            <a:pPr lvl="1"/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2661" y="2769216"/>
            <a:ext cx="2734139" cy="193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2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 fontScale="85000" lnSpcReduction="10000"/>
          </a:bodyPr>
          <a:lstStyle/>
          <a:p>
            <a:r>
              <a:rPr lang="de-DE" dirty="0" err="1" smtClean="0"/>
              <a:t>Tips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Developers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(</a:t>
            </a:r>
            <a:r>
              <a:rPr lang="de-DE" dirty="0" err="1" smtClean="0"/>
              <a:t>git</a:t>
            </a:r>
            <a:r>
              <a:rPr lang="de-DE" dirty="0" smtClean="0"/>
              <a:t>, SVN), do NOT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shared</a:t>
            </a:r>
            <a:r>
              <a:rPr lang="de-DE" dirty="0" smtClean="0"/>
              <a:t> </a:t>
            </a:r>
            <a:r>
              <a:rPr lang="de-DE" dirty="0" err="1" smtClean="0"/>
              <a:t>drives</a:t>
            </a:r>
            <a:r>
              <a:rPr lang="de-DE" dirty="0" smtClean="0"/>
              <a:t>, ZIP </a:t>
            </a:r>
            <a:r>
              <a:rPr lang="de-DE" dirty="0" err="1" smtClean="0"/>
              <a:t>files</a:t>
            </a:r>
            <a:r>
              <a:rPr lang="de-DE" dirty="0" smtClean="0"/>
              <a:t>, </a:t>
            </a:r>
            <a:r>
              <a:rPr lang="de-DE" dirty="0" err="1" smtClean="0"/>
              <a:t>e-mail</a:t>
            </a:r>
            <a:r>
              <a:rPr lang="de-DE" dirty="0" smtClean="0"/>
              <a:t>!</a:t>
            </a:r>
          </a:p>
          <a:p>
            <a:pPr lvl="1"/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re-use</a:t>
            </a:r>
            <a:endParaRPr lang="de-DE" dirty="0"/>
          </a:p>
          <a:p>
            <a:pPr lvl="1"/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optimize</a:t>
            </a:r>
            <a:endParaRPr lang="de-DE" dirty="0" smtClean="0"/>
          </a:p>
          <a:p>
            <a:pPr lvl="1"/>
            <a:r>
              <a:rPr lang="de-DE" dirty="0" smtClean="0"/>
              <a:t>Try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a modular-design so </a:t>
            </a:r>
            <a:r>
              <a:rPr lang="de-DE" dirty="0" err="1" smtClean="0"/>
              <a:t>people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depend</a:t>
            </a:r>
            <a:r>
              <a:rPr lang="de-DE" dirty="0" smtClean="0"/>
              <a:t> on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endParaRPr lang="de-DE" dirty="0" smtClean="0"/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One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person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responsible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for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graphics</a:t>
            </a:r>
            <a:r>
              <a:rPr lang="de-DE" dirty="0" smtClean="0">
                <a:solidFill>
                  <a:schemeClr val="accent6"/>
                </a:solidFill>
              </a:rPr>
              <a:t>, </a:t>
            </a:r>
            <a:r>
              <a:rPr lang="de-DE" dirty="0" err="1" smtClean="0">
                <a:solidFill>
                  <a:schemeClr val="accent6"/>
                </a:solidFill>
              </a:rPr>
              <a:t>one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for</a:t>
            </a:r>
            <a:r>
              <a:rPr lang="de-DE" dirty="0" smtClean="0">
                <a:solidFill>
                  <a:schemeClr val="accent6"/>
                </a:solidFill>
              </a:rPr>
              <a:t> UI, </a:t>
            </a:r>
            <a:r>
              <a:rPr lang="de-DE" dirty="0" err="1" smtClean="0">
                <a:solidFill>
                  <a:schemeClr val="accent6"/>
                </a:solidFill>
              </a:rPr>
              <a:t>one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for</a:t>
            </a:r>
            <a:r>
              <a:rPr lang="de-DE" dirty="0" smtClean="0">
                <a:solidFill>
                  <a:schemeClr val="accent6"/>
                </a:solidFill>
              </a:rPr>
              <a:t> AI, </a:t>
            </a:r>
            <a:r>
              <a:rPr lang="de-DE" dirty="0" err="1" smtClean="0">
                <a:solidFill>
                  <a:schemeClr val="accent6"/>
                </a:solidFill>
              </a:rPr>
              <a:t>one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for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controlls</a:t>
            </a:r>
            <a:r>
              <a:rPr lang="de-DE" dirty="0" smtClean="0">
                <a:solidFill>
                  <a:schemeClr val="accent6"/>
                </a:solidFill>
              </a:rPr>
              <a:t>, etc.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Make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sure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game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designer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can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create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content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early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possible</a:t>
            </a:r>
            <a:endParaRPr lang="de-DE" dirty="0" smtClean="0">
              <a:solidFill>
                <a:srgbClr val="FFFFFF"/>
              </a:solidFill>
            </a:endParaRP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Make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sure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artists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export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easy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use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formats</a:t>
            </a:r>
            <a:endParaRPr lang="de-DE" dirty="0" smtClean="0">
              <a:solidFill>
                <a:srgbClr val="FFFFFF"/>
              </a:solidFill>
            </a:endParaRPr>
          </a:p>
          <a:p>
            <a:pPr lvl="1"/>
            <a:r>
              <a:rPr lang="de-DE" dirty="0" err="1">
                <a:solidFill>
                  <a:srgbClr val="FFFFFF"/>
                </a:solidFill>
              </a:rPr>
              <a:t>Make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sure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artists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work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some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standard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resolution</a:t>
            </a:r>
            <a:r>
              <a:rPr lang="de-DE" dirty="0" smtClean="0">
                <a:solidFill>
                  <a:srgbClr val="FFFFFF"/>
                </a:solidFill>
              </a:rPr>
              <a:t>!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Make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sure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artists</a:t>
            </a:r>
            <a:r>
              <a:rPr lang="de-DE" dirty="0" smtClean="0">
                <a:solidFill>
                  <a:srgbClr val="FFFFFF"/>
                </a:solidFill>
              </a:rPr>
              <a:t> &amp; </a:t>
            </a:r>
            <a:r>
              <a:rPr lang="de-DE" dirty="0" err="1" smtClean="0">
                <a:solidFill>
                  <a:srgbClr val="FFFFFF"/>
                </a:solidFill>
              </a:rPr>
              <a:t>game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designer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understand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limitations</a:t>
            </a:r>
            <a:endParaRPr lang="de-DE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485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 fontScale="92500"/>
          </a:bodyPr>
          <a:lstStyle/>
          <a:p>
            <a:r>
              <a:rPr lang="de-DE" dirty="0" err="1" smtClean="0"/>
              <a:t>Tips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Artists</a:t>
            </a:r>
            <a:endParaRPr lang="de-DE" dirty="0" smtClean="0"/>
          </a:p>
          <a:p>
            <a:pPr lvl="1"/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easy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export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proper </a:t>
            </a:r>
            <a:r>
              <a:rPr lang="de-DE" dirty="0" err="1" smtClean="0"/>
              <a:t>format</a:t>
            </a:r>
            <a:endParaRPr lang="de-DE" dirty="0" smtClean="0"/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Make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sure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everyone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uses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the</a:t>
            </a:r>
            <a:r>
              <a:rPr lang="de-DE" dirty="0" smtClean="0">
                <a:solidFill>
                  <a:srgbClr val="FFFFFF"/>
                </a:solidFill>
              </a:rPr>
              <a:t> same </a:t>
            </a:r>
            <a:r>
              <a:rPr lang="de-DE" dirty="0" err="1" smtClean="0">
                <a:solidFill>
                  <a:srgbClr val="FFFFFF"/>
                </a:solidFill>
              </a:rPr>
              <a:t>coordinate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system</a:t>
            </a:r>
            <a:r>
              <a:rPr lang="de-DE" dirty="0" smtClean="0">
                <a:solidFill>
                  <a:srgbClr val="FFFFFF"/>
                </a:solidFill>
              </a:rPr>
              <a:t>/</a:t>
            </a:r>
            <a:r>
              <a:rPr lang="de-DE" dirty="0" err="1" smtClean="0">
                <a:solidFill>
                  <a:srgbClr val="FFFFFF"/>
                </a:solidFill>
              </a:rPr>
              <a:t>resolution</a:t>
            </a:r>
            <a:r>
              <a:rPr lang="de-DE" dirty="0" smtClean="0">
                <a:solidFill>
                  <a:srgbClr val="FFFFFF"/>
                </a:solidFill>
              </a:rPr>
              <a:t>!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Use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descriptive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names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files</a:t>
            </a:r>
            <a:endParaRPr lang="de-DE" dirty="0">
              <a:solidFill>
                <a:srgbClr val="FFFFFF"/>
              </a:solidFill>
            </a:endParaRPr>
          </a:p>
          <a:p>
            <a:pPr lvl="2"/>
            <a:r>
              <a:rPr lang="de-DE" dirty="0" err="1" smtClean="0">
                <a:solidFill>
                  <a:srgbClr val="FFFFFF"/>
                </a:solidFill>
              </a:rPr>
              <a:t>Good</a:t>
            </a:r>
            <a:r>
              <a:rPr lang="de-DE" dirty="0" smtClean="0">
                <a:solidFill>
                  <a:srgbClr val="FFFFFF"/>
                </a:solidFill>
              </a:rPr>
              <a:t>: </a:t>
            </a:r>
            <a:r>
              <a:rPr lang="de-DE" dirty="0" err="1" smtClean="0">
                <a:solidFill>
                  <a:srgbClr val="FFFFFF"/>
                </a:solidFill>
              </a:rPr>
              <a:t>badguy</a:t>
            </a:r>
            <a:r>
              <a:rPr lang="de-DE" dirty="0" smtClean="0">
                <a:solidFill>
                  <a:srgbClr val="FFFFFF"/>
                </a:solidFill>
              </a:rPr>
              <a:t>-walk-</a:t>
            </a:r>
            <a:r>
              <a:rPr lang="de-DE" dirty="0" err="1" smtClean="0">
                <a:solidFill>
                  <a:srgbClr val="FFFFFF"/>
                </a:solidFill>
              </a:rPr>
              <a:t>left.png</a:t>
            </a:r>
            <a:r>
              <a:rPr lang="de-DE" dirty="0" smtClean="0">
                <a:solidFill>
                  <a:srgbClr val="FFFFFF"/>
                </a:solidFill>
              </a:rPr>
              <a:t> , Bad: w_1_2.png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Have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one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shared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folder</a:t>
            </a:r>
            <a:r>
              <a:rPr lang="de-DE" dirty="0" smtClean="0">
                <a:solidFill>
                  <a:srgbClr val="FFFFFF"/>
                </a:solidFill>
              </a:rPr>
              <a:t> (</a:t>
            </a:r>
            <a:r>
              <a:rPr lang="de-DE" dirty="0" err="1" smtClean="0">
                <a:solidFill>
                  <a:srgbClr val="FFFFFF"/>
                </a:solidFill>
              </a:rPr>
              <a:t>Dropbox</a:t>
            </a:r>
            <a:r>
              <a:rPr lang="de-DE" dirty="0" smtClean="0">
                <a:solidFill>
                  <a:srgbClr val="FFFFFF"/>
                </a:solidFill>
              </a:rPr>
              <a:t>, Google Drive) </a:t>
            </a:r>
            <a:r>
              <a:rPr lang="de-DE" dirty="0" err="1" smtClean="0">
                <a:solidFill>
                  <a:srgbClr val="FFFFFF"/>
                </a:solidFill>
              </a:rPr>
              <a:t>containing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assets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ready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for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the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game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designer</a:t>
            </a:r>
            <a:r>
              <a:rPr lang="de-DE" dirty="0" smtClean="0">
                <a:solidFill>
                  <a:srgbClr val="FFFFFF"/>
                </a:solidFill>
              </a:rPr>
              <a:t>/</a:t>
            </a:r>
            <a:r>
              <a:rPr lang="de-DE" dirty="0" err="1" smtClean="0">
                <a:solidFill>
                  <a:srgbClr val="FFFFFF"/>
                </a:solidFill>
              </a:rPr>
              <a:t>developers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integrate</a:t>
            </a:r>
            <a:endParaRPr lang="de-DE" dirty="0" smtClean="0">
              <a:solidFill>
                <a:srgbClr val="FFFFFF"/>
              </a:solidFill>
            </a:endParaRP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Don‘t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put</a:t>
            </a:r>
            <a:r>
              <a:rPr lang="de-DE" dirty="0" smtClean="0">
                <a:solidFill>
                  <a:schemeClr val="accent6"/>
                </a:solidFill>
              </a:rPr>
              <a:t> multiple </a:t>
            </a:r>
            <a:r>
              <a:rPr lang="de-DE" dirty="0" err="1" smtClean="0">
                <a:solidFill>
                  <a:schemeClr val="accent6"/>
                </a:solidFill>
              </a:rPr>
              <a:t>versions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of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same </a:t>
            </a:r>
            <a:r>
              <a:rPr lang="de-DE" dirty="0" err="1" smtClean="0">
                <a:solidFill>
                  <a:schemeClr val="accent6"/>
                </a:solidFill>
              </a:rPr>
              <a:t>thing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there</a:t>
            </a:r>
            <a:r>
              <a:rPr lang="de-DE" dirty="0" smtClean="0">
                <a:solidFill>
                  <a:schemeClr val="accent6"/>
                </a:solidFill>
              </a:rPr>
              <a:t>!</a:t>
            </a:r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Have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whatever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local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folder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structure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for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work</a:t>
            </a:r>
            <a:r>
              <a:rPr lang="de-DE" dirty="0" smtClean="0">
                <a:solidFill>
                  <a:srgbClr val="F79646"/>
                </a:solidFill>
              </a:rPr>
              <a:t> in </a:t>
            </a:r>
            <a:r>
              <a:rPr lang="de-DE" dirty="0" err="1" smtClean="0">
                <a:solidFill>
                  <a:srgbClr val="F79646"/>
                </a:solidFill>
              </a:rPr>
              <a:t>progress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assets</a:t>
            </a:r>
            <a:endParaRPr lang="de-DE" dirty="0" smtClean="0">
              <a:solidFill>
                <a:srgbClr val="F79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002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de-DE" sz="3600" dirty="0" smtClean="0">
              <a:solidFill>
                <a:srgbClr val="FF6600"/>
              </a:solidFill>
            </a:endParaRPr>
          </a:p>
          <a:p>
            <a:pPr algn="ctr"/>
            <a:endParaRPr lang="de-DE" sz="3600" dirty="0" smtClean="0">
              <a:solidFill>
                <a:srgbClr val="FF6600"/>
              </a:solidFill>
            </a:endParaRPr>
          </a:p>
          <a:p>
            <a:pPr algn="ctr"/>
            <a:r>
              <a:rPr lang="de-DE" sz="3600" dirty="0" err="1" smtClean="0">
                <a:solidFill>
                  <a:srgbClr val="FF6600"/>
                </a:solidFill>
              </a:rPr>
              <a:t>Let‘s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have</a:t>
            </a:r>
            <a:r>
              <a:rPr lang="de-DE" sz="3600" dirty="0" smtClean="0">
                <a:solidFill>
                  <a:srgbClr val="FF6600"/>
                </a:solidFill>
              </a:rPr>
              <a:t> a </a:t>
            </a:r>
            <a:r>
              <a:rPr lang="de-DE" sz="3600" dirty="0" err="1" smtClean="0">
                <a:solidFill>
                  <a:srgbClr val="FF6600"/>
                </a:solidFill>
              </a:rPr>
              <a:t>look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at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some</a:t>
            </a:r>
            <a:r>
              <a:rPr lang="de-DE" sz="3600" dirty="0" smtClean="0">
                <a:solidFill>
                  <a:srgbClr val="FF6600"/>
                </a:solidFill>
              </a:rPr>
              <a:t> </a:t>
            </a:r>
            <a:r>
              <a:rPr lang="de-DE" sz="3600" dirty="0" err="1" smtClean="0">
                <a:solidFill>
                  <a:srgbClr val="FF6600"/>
                </a:solidFill>
              </a:rPr>
              <a:t>engines</a:t>
            </a:r>
            <a:r>
              <a:rPr lang="de-DE" sz="3600" dirty="0" smtClean="0">
                <a:solidFill>
                  <a:srgbClr val="FF6600"/>
                </a:solidFill>
              </a:rPr>
              <a:t>, </a:t>
            </a:r>
            <a:r>
              <a:rPr lang="de-DE" sz="3600" dirty="0" err="1" smtClean="0">
                <a:solidFill>
                  <a:srgbClr val="FF6600"/>
                </a:solidFill>
              </a:rPr>
              <a:t>frameworks</a:t>
            </a:r>
            <a:r>
              <a:rPr lang="de-DE" sz="3600" dirty="0" smtClean="0">
                <a:solidFill>
                  <a:srgbClr val="FF6600"/>
                </a:solidFill>
              </a:rPr>
              <a:t>, </a:t>
            </a:r>
            <a:r>
              <a:rPr lang="de-DE" sz="3600" dirty="0" err="1" smtClean="0">
                <a:solidFill>
                  <a:srgbClr val="FF6600"/>
                </a:solidFill>
              </a:rPr>
              <a:t>libraries</a:t>
            </a:r>
            <a:r>
              <a:rPr lang="de-DE" sz="3600" dirty="0" smtClean="0">
                <a:solidFill>
                  <a:srgbClr val="FF6600"/>
                </a:solidFill>
              </a:rPr>
              <a:t>*</a:t>
            </a:r>
          </a:p>
          <a:p>
            <a:pPr algn="ctr"/>
            <a:endParaRPr lang="de-DE" sz="3600" dirty="0">
              <a:solidFill>
                <a:srgbClr val="FF6600"/>
              </a:solidFill>
            </a:endParaRPr>
          </a:p>
          <a:p>
            <a:pPr algn="ctr"/>
            <a:endParaRPr lang="de-DE" sz="3600" dirty="0" smtClean="0">
              <a:solidFill>
                <a:srgbClr val="FF6600"/>
              </a:solidFill>
            </a:endParaRPr>
          </a:p>
          <a:p>
            <a:pPr algn="r"/>
            <a:endParaRPr lang="de-DE" sz="2000" dirty="0" smtClean="0"/>
          </a:p>
          <a:p>
            <a:pPr algn="r"/>
            <a:endParaRPr lang="de-DE" sz="2000" dirty="0" smtClean="0"/>
          </a:p>
          <a:p>
            <a:pPr algn="r"/>
            <a:endParaRPr lang="de-DE" sz="2000" dirty="0"/>
          </a:p>
          <a:p>
            <a:pPr algn="r"/>
            <a:r>
              <a:rPr lang="de-DE" sz="2000" dirty="0" smtClean="0"/>
              <a:t>*</a:t>
            </a:r>
            <a:r>
              <a:rPr lang="de-DE" sz="2000" dirty="0" err="1" smtClean="0"/>
              <a:t>Ones</a:t>
            </a:r>
            <a:r>
              <a:rPr lang="de-DE" sz="2000" dirty="0" smtClean="0"/>
              <a:t> </a:t>
            </a:r>
            <a:r>
              <a:rPr lang="de-DE" sz="2000" dirty="0" err="1" smtClean="0"/>
              <a:t>i‘ve</a:t>
            </a:r>
            <a:r>
              <a:rPr lang="de-DE" sz="2000" dirty="0" smtClean="0"/>
              <a:t> </a:t>
            </a:r>
            <a:r>
              <a:rPr lang="de-DE" sz="2000" dirty="0" err="1" smtClean="0"/>
              <a:t>used</a:t>
            </a:r>
            <a:r>
              <a:rPr lang="de-DE" sz="2000" dirty="0" smtClean="0"/>
              <a:t>. </a:t>
            </a:r>
            <a:r>
              <a:rPr lang="de-DE" sz="2000" dirty="0" err="1"/>
              <a:t>D</a:t>
            </a:r>
            <a:r>
              <a:rPr lang="de-DE" sz="2000" dirty="0" err="1" smtClean="0"/>
              <a:t>on‘t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religious</a:t>
            </a:r>
            <a:r>
              <a:rPr lang="de-DE" sz="2000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41305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r>
              <a:rPr lang="de-DE" dirty="0" err="1" smtClean="0"/>
              <a:t>Tips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Game Designers</a:t>
            </a:r>
          </a:p>
          <a:p>
            <a:pPr lvl="1"/>
            <a:r>
              <a:rPr lang="de-DE" dirty="0" smtClean="0"/>
              <a:t>Talk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developers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what‘s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what‘s</a:t>
            </a:r>
            <a:r>
              <a:rPr lang="de-DE" dirty="0" smtClean="0"/>
              <a:t> not</a:t>
            </a:r>
          </a:p>
          <a:p>
            <a:pPr lvl="1"/>
            <a:r>
              <a:rPr lang="de-DE" dirty="0" smtClean="0">
                <a:solidFill>
                  <a:srgbClr val="FFFFFF"/>
                </a:solidFill>
              </a:rPr>
              <a:t>Focus on simple </a:t>
            </a:r>
            <a:r>
              <a:rPr lang="de-DE" dirty="0" err="1" smtClean="0">
                <a:solidFill>
                  <a:srgbClr val="FFFFFF"/>
                </a:solidFill>
              </a:rPr>
              <a:t>mechanics</a:t>
            </a:r>
            <a:r>
              <a:rPr lang="de-DE" dirty="0" smtClean="0">
                <a:solidFill>
                  <a:srgbClr val="FFFFFF"/>
                </a:solidFill>
              </a:rPr>
              <a:t> but </a:t>
            </a:r>
            <a:r>
              <a:rPr lang="de-DE" dirty="0" err="1" smtClean="0">
                <a:solidFill>
                  <a:srgbClr val="FFFFFF"/>
                </a:solidFill>
              </a:rPr>
              <a:t>try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put</a:t>
            </a:r>
            <a:r>
              <a:rPr lang="de-DE" dirty="0" smtClean="0">
                <a:solidFill>
                  <a:srgbClr val="FFFFFF"/>
                </a:solidFill>
              </a:rPr>
              <a:t> in a </a:t>
            </a:r>
            <a:r>
              <a:rPr lang="de-DE" dirty="0" err="1" smtClean="0">
                <a:solidFill>
                  <a:srgbClr val="FFFFFF"/>
                </a:solidFill>
              </a:rPr>
              <a:t>twist</a:t>
            </a:r>
            <a:endParaRPr lang="de-DE" dirty="0" smtClean="0">
              <a:solidFill>
                <a:srgbClr val="FFFFFF"/>
              </a:solidFill>
            </a:endParaRP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Favor</a:t>
            </a:r>
            <a:r>
              <a:rPr lang="de-DE" dirty="0" smtClean="0">
                <a:solidFill>
                  <a:srgbClr val="FFFFFF"/>
                </a:solidFill>
              </a:rPr>
              <a:t> simple </a:t>
            </a:r>
            <a:r>
              <a:rPr lang="de-DE" dirty="0" err="1" smtClean="0">
                <a:solidFill>
                  <a:srgbClr val="FFFFFF"/>
                </a:solidFill>
              </a:rPr>
              <a:t>level</a:t>
            </a:r>
            <a:r>
              <a:rPr lang="de-DE" dirty="0" smtClean="0">
                <a:solidFill>
                  <a:srgbClr val="FFFFFF"/>
                </a:solidFill>
              </a:rPr>
              <a:t>-design </a:t>
            </a:r>
            <a:r>
              <a:rPr lang="de-DE" dirty="0" err="1" smtClean="0">
                <a:solidFill>
                  <a:srgbClr val="FFFFFF"/>
                </a:solidFill>
              </a:rPr>
              <a:t>over</a:t>
            </a:r>
            <a:r>
              <a:rPr lang="de-DE" dirty="0" smtClean="0">
                <a:solidFill>
                  <a:srgbClr val="FFFFFF"/>
                </a:solidFill>
              </a:rPr>
              <a:t> „</a:t>
            </a:r>
            <a:r>
              <a:rPr lang="de-DE" dirty="0" err="1" smtClean="0">
                <a:solidFill>
                  <a:srgbClr val="FFFFFF"/>
                </a:solidFill>
              </a:rPr>
              <a:t>brainy</a:t>
            </a:r>
            <a:r>
              <a:rPr lang="de-DE" dirty="0" smtClean="0">
                <a:solidFill>
                  <a:srgbClr val="FFFFFF"/>
                </a:solidFill>
              </a:rPr>
              <a:t>“ </a:t>
            </a:r>
            <a:r>
              <a:rPr lang="de-DE" dirty="0" err="1" smtClean="0">
                <a:solidFill>
                  <a:srgbClr val="FFFFFF"/>
                </a:solidFill>
              </a:rPr>
              <a:t>complex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levels</a:t>
            </a:r>
            <a:r>
              <a:rPr lang="de-DE" dirty="0" smtClean="0">
                <a:solidFill>
                  <a:srgbClr val="FFFFFF"/>
                </a:solidFill>
              </a:rPr>
              <a:t> – </a:t>
            </a:r>
            <a:r>
              <a:rPr lang="de-DE" dirty="0" err="1" smtClean="0">
                <a:solidFill>
                  <a:srgbClr val="FFFFFF"/>
                </a:solidFill>
              </a:rPr>
              <a:t>they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long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design!</a:t>
            </a: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If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you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have</a:t>
            </a:r>
            <a:r>
              <a:rPr lang="de-DE" dirty="0" smtClean="0">
                <a:solidFill>
                  <a:srgbClr val="FFFFFF"/>
                </a:solidFill>
              </a:rPr>
              <a:t> down-time </a:t>
            </a:r>
            <a:r>
              <a:rPr lang="de-DE" dirty="0" err="1" smtClean="0">
                <a:solidFill>
                  <a:srgbClr val="FFFFFF"/>
                </a:solidFill>
              </a:rPr>
              <a:t>help</a:t>
            </a:r>
            <a:r>
              <a:rPr lang="de-DE" dirty="0" smtClean="0">
                <a:solidFill>
                  <a:srgbClr val="FFFFFF"/>
                </a:solidFill>
              </a:rPr>
              <a:t>/</a:t>
            </a:r>
            <a:r>
              <a:rPr lang="de-DE" dirty="0" err="1" smtClean="0">
                <a:solidFill>
                  <a:srgbClr val="FFFFFF"/>
                </a:solidFill>
              </a:rPr>
              <a:t>be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the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coordinator</a:t>
            </a:r>
            <a:r>
              <a:rPr lang="de-DE" dirty="0" smtClean="0">
                <a:solidFill>
                  <a:srgbClr val="FFFFFF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10844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Implementation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 lnSpcReduction="10000"/>
          </a:bodyPr>
          <a:lstStyle/>
          <a:p>
            <a:r>
              <a:rPr lang="de-DE" dirty="0" err="1" smtClean="0"/>
              <a:t>Tips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Coordinators</a:t>
            </a:r>
            <a:endParaRPr lang="de-DE" dirty="0" smtClean="0"/>
          </a:p>
          <a:p>
            <a:pPr lvl="1"/>
            <a:r>
              <a:rPr lang="de-DE" dirty="0" err="1" smtClean="0"/>
              <a:t>Ensure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stay</a:t>
            </a:r>
            <a:r>
              <a:rPr lang="de-DE" dirty="0" smtClean="0"/>
              <a:t> </a:t>
            </a:r>
            <a:r>
              <a:rPr lang="de-DE" dirty="0" err="1" smtClean="0"/>
              <a:t>busy</a:t>
            </a:r>
            <a:endParaRPr lang="de-DE" dirty="0" smtClean="0"/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Gather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the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team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discuss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new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tasks</a:t>
            </a:r>
            <a:r>
              <a:rPr lang="de-DE" dirty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or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reprioritize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current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tasks</a:t>
            </a:r>
            <a:endParaRPr lang="de-DE" dirty="0" smtClean="0">
              <a:solidFill>
                <a:srgbClr val="F79646"/>
              </a:solidFill>
            </a:endParaRPr>
          </a:p>
          <a:p>
            <a:pPr lvl="1"/>
            <a:r>
              <a:rPr lang="de-DE" dirty="0" smtClean="0">
                <a:solidFill>
                  <a:srgbClr val="FFFFFF"/>
                </a:solidFill>
              </a:rPr>
              <a:t>Check on </a:t>
            </a:r>
            <a:r>
              <a:rPr lang="de-DE" dirty="0" err="1" smtClean="0">
                <a:solidFill>
                  <a:srgbClr val="FFFFFF"/>
                </a:solidFill>
              </a:rPr>
              <a:t>progress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regularly</a:t>
            </a:r>
            <a:endParaRPr lang="de-DE" dirty="0">
              <a:solidFill>
                <a:srgbClr val="FFFFFF"/>
              </a:solidFill>
            </a:endParaRPr>
          </a:p>
          <a:p>
            <a:pPr lvl="2"/>
            <a:r>
              <a:rPr lang="de-DE" dirty="0" err="1" smtClean="0">
                <a:solidFill>
                  <a:srgbClr val="F79646"/>
                </a:solidFill>
              </a:rPr>
              <a:t>If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something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takes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long</a:t>
            </a:r>
            <a:r>
              <a:rPr lang="de-DE" dirty="0" smtClean="0">
                <a:solidFill>
                  <a:srgbClr val="F79646"/>
                </a:solidFill>
              </a:rPr>
              <a:t>, </a:t>
            </a:r>
            <a:r>
              <a:rPr lang="de-DE" dirty="0" err="1" smtClean="0">
                <a:solidFill>
                  <a:srgbClr val="F79646"/>
                </a:solidFill>
              </a:rPr>
              <a:t>as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the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team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to</a:t>
            </a:r>
            <a:r>
              <a:rPr lang="de-DE" dirty="0" smtClean="0">
                <a:solidFill>
                  <a:srgbClr val="F79646"/>
                </a:solidFill>
              </a:rPr>
              <a:t> </a:t>
            </a:r>
            <a:r>
              <a:rPr lang="de-DE" dirty="0" err="1" smtClean="0">
                <a:solidFill>
                  <a:srgbClr val="F79646"/>
                </a:solidFill>
              </a:rPr>
              <a:t>reprioritize</a:t>
            </a:r>
            <a:r>
              <a:rPr lang="de-DE" dirty="0" smtClean="0">
                <a:solidFill>
                  <a:srgbClr val="F79646"/>
                </a:solidFill>
              </a:rPr>
              <a:t>/kill </a:t>
            </a:r>
            <a:r>
              <a:rPr lang="de-DE" dirty="0" err="1" smtClean="0">
                <a:solidFill>
                  <a:srgbClr val="F79646"/>
                </a:solidFill>
              </a:rPr>
              <a:t>features</a:t>
            </a:r>
            <a:endParaRPr lang="de-DE" dirty="0" smtClean="0">
              <a:solidFill>
                <a:srgbClr val="F79646"/>
              </a:solidFill>
            </a:endParaRPr>
          </a:p>
          <a:p>
            <a:pPr lvl="1"/>
            <a:r>
              <a:rPr lang="de-DE" dirty="0" err="1" smtClean="0">
                <a:solidFill>
                  <a:srgbClr val="FFFFFF"/>
                </a:solidFill>
              </a:rPr>
              <a:t>Make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sure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everybody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is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reminded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they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are</a:t>
            </a:r>
            <a:r>
              <a:rPr lang="de-DE" dirty="0" smtClean="0">
                <a:solidFill>
                  <a:srgbClr val="FFFFFF"/>
                </a:solidFill>
              </a:rPr>
              <a:t> human</a:t>
            </a: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Make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everyone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take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breaks</a:t>
            </a:r>
            <a:endParaRPr lang="de-DE" dirty="0" smtClean="0">
              <a:solidFill>
                <a:schemeClr val="accent6"/>
              </a:solidFill>
            </a:endParaRP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Make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people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go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to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sleep</a:t>
            </a:r>
            <a:endParaRPr lang="de-DE" dirty="0">
              <a:solidFill>
                <a:schemeClr val="accent6"/>
              </a:solidFill>
            </a:endParaRPr>
          </a:p>
          <a:p>
            <a:pPr lvl="2"/>
            <a:r>
              <a:rPr lang="de-DE" dirty="0" err="1" smtClean="0">
                <a:solidFill>
                  <a:schemeClr val="accent6"/>
                </a:solidFill>
              </a:rPr>
              <a:t>Make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people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eat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and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drink</a:t>
            </a:r>
            <a:endParaRPr lang="de-DE" dirty="0" smtClean="0">
              <a:solidFill>
                <a:schemeClr val="accent6"/>
              </a:solidFill>
            </a:endParaRPr>
          </a:p>
          <a:p>
            <a:pPr lvl="1"/>
            <a:r>
              <a:rPr lang="de-DE" dirty="0" err="1">
                <a:solidFill>
                  <a:srgbClr val="FFFFFF"/>
                </a:solidFill>
              </a:rPr>
              <a:t>If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you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have</a:t>
            </a:r>
            <a:r>
              <a:rPr lang="de-DE" dirty="0">
                <a:solidFill>
                  <a:srgbClr val="FFFFFF"/>
                </a:solidFill>
              </a:rPr>
              <a:t> down-time, </a:t>
            </a:r>
            <a:r>
              <a:rPr lang="de-DE" dirty="0" err="1">
                <a:solidFill>
                  <a:srgbClr val="FFFFFF"/>
                </a:solidFill>
              </a:rPr>
              <a:t>take</a:t>
            </a:r>
            <a:r>
              <a:rPr lang="de-DE" dirty="0">
                <a:solidFill>
                  <a:srgbClr val="FFFFFF"/>
                </a:solidFill>
              </a:rPr>
              <a:t> on a </a:t>
            </a:r>
            <a:r>
              <a:rPr lang="de-DE" dirty="0" err="1">
                <a:solidFill>
                  <a:srgbClr val="FFFFFF"/>
                </a:solidFill>
              </a:rPr>
              <a:t>task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you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can</a:t>
            </a:r>
            <a:r>
              <a:rPr lang="de-DE" dirty="0">
                <a:solidFill>
                  <a:srgbClr val="FFFFFF"/>
                </a:solidFill>
              </a:rPr>
              <a:t> do</a:t>
            </a:r>
            <a:r>
              <a:rPr lang="de-DE" dirty="0" smtClean="0">
                <a:solidFill>
                  <a:srgbClr val="FFFFFF"/>
                </a:solidFill>
              </a:rPr>
              <a:t>!</a:t>
            </a:r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482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Finishing</a:t>
            </a:r>
            <a:r>
              <a:rPr lang="de-DE" i="1" dirty="0" smtClean="0"/>
              <a:t> Touches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r>
              <a:rPr lang="de-DE" dirty="0" smtClean="0"/>
              <a:t>Goals</a:t>
            </a:r>
          </a:p>
          <a:p>
            <a:pPr lvl="1"/>
            <a:r>
              <a:rPr lang="de-DE" dirty="0" err="1" smtClean="0"/>
              <a:t>Submit</a:t>
            </a:r>
            <a:r>
              <a:rPr lang="de-DE" dirty="0" smtClean="0"/>
              <a:t> a </a:t>
            </a:r>
            <a:r>
              <a:rPr lang="de-DE" dirty="0" err="1" smtClean="0"/>
              <a:t>playable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deadline</a:t>
            </a:r>
            <a:r>
              <a:rPr lang="de-DE" dirty="0" smtClean="0"/>
              <a:t> :D</a:t>
            </a:r>
          </a:p>
        </p:txBody>
      </p:sp>
    </p:spTree>
    <p:extLst>
      <p:ext uri="{BB962C8B-B14F-4D97-AF65-F5344CB8AC3E}">
        <p14:creationId xmlns:p14="http://schemas.microsoft.com/office/powerpoint/2010/main" val="3157442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Finishing</a:t>
            </a:r>
            <a:r>
              <a:rPr lang="de-DE" i="1" dirty="0" smtClean="0"/>
              <a:t> </a:t>
            </a:r>
            <a:r>
              <a:rPr lang="de-DE" i="1" dirty="0" err="1" smtClean="0"/>
              <a:t>touches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5337454" cy="5300588"/>
          </a:xfrm>
        </p:spPr>
        <p:txBody>
          <a:bodyPr>
            <a:normAutofit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-do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Feature </a:t>
            </a:r>
            <a:r>
              <a:rPr lang="de-DE" dirty="0" err="1" smtClean="0"/>
              <a:t>freeze</a:t>
            </a:r>
            <a:r>
              <a:rPr lang="de-DE" dirty="0" smtClean="0"/>
              <a:t> 2-3 </a:t>
            </a:r>
            <a:r>
              <a:rPr lang="de-DE" dirty="0" err="1" smtClean="0"/>
              <a:t>hours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deadline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smtClean="0"/>
              <a:t>Create a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submission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team</a:t>
            </a:r>
            <a:r>
              <a:rPr lang="de-DE" dirty="0" smtClean="0"/>
              <a:t> </a:t>
            </a:r>
            <a:r>
              <a:rPr lang="de-DE" dirty="0" err="1" smtClean="0"/>
              <a:t>together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decide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polish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remaining</a:t>
            </a:r>
            <a:r>
              <a:rPr lang="de-DE" dirty="0" smtClean="0"/>
              <a:t> </a:t>
            </a:r>
            <a:r>
              <a:rPr lang="de-DE" dirty="0" err="1" smtClean="0"/>
              <a:t>hours</a:t>
            </a:r>
            <a:endParaRPr lang="de-DE" dirty="0" smtClean="0"/>
          </a:p>
          <a:p>
            <a:pPr marL="971550" lvl="1" indent="-514350">
              <a:buFont typeface="+mj-lt"/>
              <a:buAutoNum type="arabicPeriod"/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polishing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out, </a:t>
            </a:r>
            <a:r>
              <a:rPr lang="de-DE" dirty="0" err="1" smtClean="0"/>
              <a:t>create</a:t>
            </a:r>
            <a:r>
              <a:rPr lang="de-DE" dirty="0" smtClean="0"/>
              <a:t> a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submission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 smtClean="0">
              <a:solidFill>
                <a:srgbClr val="F79646"/>
              </a:solidFill>
            </a:endParaRPr>
          </a:p>
          <a:p>
            <a:pPr marL="457200" lvl="1" indent="0">
              <a:buNone/>
            </a:pPr>
            <a:endParaRPr lang="de-DE" dirty="0" smtClean="0"/>
          </a:p>
          <a:p>
            <a:pPr lvl="1"/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4866" y="2592833"/>
            <a:ext cx="2944026" cy="29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40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Final </a:t>
            </a:r>
            <a:r>
              <a:rPr lang="de-DE" i="1" dirty="0" err="1" smtClean="0"/>
              <a:t>Thoughts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266525"/>
            <a:ext cx="8229600" cy="2143055"/>
          </a:xfrm>
        </p:spPr>
        <p:txBody>
          <a:bodyPr>
            <a:normAutofit/>
          </a:bodyPr>
          <a:lstStyle/>
          <a:p>
            <a:pPr lvl="1"/>
            <a:r>
              <a:rPr lang="de-DE" dirty="0" err="1" smtClean="0"/>
              <a:t>Sleep</a:t>
            </a:r>
            <a:r>
              <a:rPr lang="de-DE" dirty="0" smtClean="0"/>
              <a:t>! </a:t>
            </a:r>
          </a:p>
          <a:p>
            <a:pPr lvl="1"/>
            <a:r>
              <a:rPr lang="de-DE" dirty="0" err="1" smtClean="0"/>
              <a:t>Eat</a:t>
            </a:r>
            <a:r>
              <a:rPr lang="de-DE" dirty="0" smtClean="0"/>
              <a:t> &amp; Drink! </a:t>
            </a:r>
          </a:p>
          <a:p>
            <a:pPr lvl="1"/>
            <a:r>
              <a:rPr lang="de-DE" dirty="0" smtClean="0"/>
              <a:t>Take </a:t>
            </a:r>
            <a:r>
              <a:rPr lang="de-DE" dirty="0" err="1" smtClean="0"/>
              <a:t>breaks</a:t>
            </a:r>
            <a:r>
              <a:rPr lang="de-DE" dirty="0" smtClean="0"/>
              <a:t>!</a:t>
            </a:r>
          </a:p>
          <a:p>
            <a:pPr lvl="1"/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friends</a:t>
            </a:r>
            <a:r>
              <a:rPr lang="de-DE" dirty="0" smtClean="0"/>
              <a:t>!</a:t>
            </a:r>
          </a:p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4412" y="1796467"/>
            <a:ext cx="4435621" cy="327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4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20887"/>
            <a:ext cx="8229600" cy="530058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 smtClean="0"/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4325" y="1882904"/>
            <a:ext cx="2926374" cy="341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31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Engines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sz="2600" dirty="0" smtClean="0"/>
              <a:t>Every </a:t>
            </a:r>
            <a:r>
              <a:rPr lang="de-DE" sz="2600" dirty="0" err="1" smtClean="0"/>
              <a:t>platform</a:t>
            </a:r>
            <a:r>
              <a:rPr lang="de-DE" sz="2600" dirty="0" smtClean="0"/>
              <a:t> </a:t>
            </a:r>
            <a:r>
              <a:rPr lang="de-DE" sz="2600" dirty="0" err="1" smtClean="0"/>
              <a:t>under</a:t>
            </a:r>
            <a:r>
              <a:rPr lang="de-DE" sz="2600" dirty="0" smtClean="0"/>
              <a:t> </a:t>
            </a:r>
            <a:r>
              <a:rPr lang="de-DE" sz="2600" dirty="0" err="1" smtClean="0"/>
              <a:t>the</a:t>
            </a:r>
            <a:r>
              <a:rPr lang="de-DE" sz="2600" dirty="0" smtClean="0"/>
              <a:t> </a:t>
            </a:r>
            <a:r>
              <a:rPr lang="de-DE" sz="2600" dirty="0" err="1" smtClean="0"/>
              <a:t>sun</a:t>
            </a:r>
            <a:endParaRPr lang="de-DE" sz="2600" dirty="0" smtClean="0"/>
          </a:p>
          <a:p>
            <a:pPr lvl="1"/>
            <a:r>
              <a:rPr lang="de-DE" sz="2600" dirty="0" smtClean="0"/>
              <a:t>2D &amp; 3D</a:t>
            </a:r>
          </a:p>
          <a:p>
            <a:pPr lvl="1"/>
            <a:r>
              <a:rPr lang="de-DE" sz="2600" dirty="0" smtClean="0"/>
              <a:t>WYSIWYG </a:t>
            </a:r>
            <a:r>
              <a:rPr lang="de-DE" sz="2600" dirty="0" err="1" smtClean="0"/>
              <a:t>editor</a:t>
            </a:r>
            <a:endParaRPr lang="de-DE" sz="2600" dirty="0" smtClean="0"/>
          </a:p>
          <a:p>
            <a:pPr lvl="1"/>
            <a:r>
              <a:rPr lang="de-DE" sz="2600" dirty="0" smtClean="0"/>
              <a:t>Asset </a:t>
            </a:r>
            <a:r>
              <a:rPr lang="de-DE" sz="2600" dirty="0" err="1" smtClean="0"/>
              <a:t>store</a:t>
            </a:r>
            <a:r>
              <a:rPr lang="de-DE" sz="2600" dirty="0" smtClean="0"/>
              <a:t>*</a:t>
            </a:r>
          </a:p>
          <a:p>
            <a:pPr lvl="1"/>
            <a:r>
              <a:rPr lang="de-DE" sz="2600" dirty="0" smtClean="0"/>
              <a:t>C#, JavaScript, Boo</a:t>
            </a:r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smtClean="0"/>
              <a:t>May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overkill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2D</a:t>
            </a:r>
          </a:p>
          <a:p>
            <a:pPr lvl="1"/>
            <a:r>
              <a:rPr lang="de-DE" dirty="0" smtClean="0"/>
              <a:t>2D </a:t>
            </a:r>
            <a:r>
              <a:rPr lang="de-DE" dirty="0" err="1" smtClean="0"/>
              <a:t>workflow</a:t>
            </a:r>
            <a:r>
              <a:rPr lang="de-DE" dirty="0" smtClean="0"/>
              <a:t> still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wonky</a:t>
            </a:r>
            <a:endParaRPr lang="de-DE" dirty="0" smtClean="0"/>
          </a:p>
          <a:p>
            <a:pPr lvl="1"/>
            <a:r>
              <a:rPr lang="de-DE" dirty="0" smtClean="0"/>
              <a:t>Harder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work</a:t>
            </a:r>
            <a:r>
              <a:rPr lang="de-DE" dirty="0" smtClean="0"/>
              <a:t> </a:t>
            </a:r>
            <a:r>
              <a:rPr lang="de-DE" dirty="0" err="1" smtClean="0"/>
              <a:t>efficiently</a:t>
            </a:r>
            <a:r>
              <a:rPr lang="de-DE" dirty="0" smtClean="0"/>
              <a:t> in a </a:t>
            </a:r>
            <a:r>
              <a:rPr lang="de-DE" dirty="0" err="1" smtClean="0"/>
              <a:t>team</a:t>
            </a:r>
            <a:endParaRPr lang="de-DE" dirty="0" smtClean="0"/>
          </a:p>
          <a:p>
            <a:pPr lvl="1"/>
            <a:r>
              <a:rPr lang="de-DE" dirty="0"/>
              <a:t>HTML5 </a:t>
            </a:r>
            <a:r>
              <a:rPr lang="de-DE" dirty="0" err="1"/>
              <a:t>exports</a:t>
            </a:r>
            <a:r>
              <a:rPr lang="de-DE" dirty="0"/>
              <a:t> </a:t>
            </a:r>
            <a:r>
              <a:rPr lang="de-DE" dirty="0" err="1"/>
              <a:t>huge</a:t>
            </a:r>
            <a:r>
              <a:rPr lang="de-DE" dirty="0"/>
              <a:t>/</a:t>
            </a:r>
            <a:r>
              <a:rPr lang="de-DE" dirty="0" smtClean="0"/>
              <a:t>experimental</a:t>
            </a:r>
          </a:p>
          <a:p>
            <a:pPr marL="457200" lvl="1" indent="0" algn="r">
              <a:buNone/>
            </a:pP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  <a:p>
            <a:pPr marL="457200" lvl="1" indent="0" algn="r">
              <a:buNone/>
            </a:pPr>
            <a:r>
              <a:rPr lang="de-DE" sz="1600" dirty="0" smtClean="0"/>
              <a:t>* Check </a:t>
            </a:r>
            <a:r>
              <a:rPr lang="de-DE" sz="1600" dirty="0" err="1" smtClean="0"/>
              <a:t>game</a:t>
            </a:r>
            <a:r>
              <a:rPr lang="de-DE" sz="1600" dirty="0" smtClean="0"/>
              <a:t> </a:t>
            </a:r>
            <a:r>
              <a:rPr lang="de-DE" sz="1600" dirty="0" err="1" smtClean="0"/>
              <a:t>jam</a:t>
            </a:r>
            <a:r>
              <a:rPr lang="de-DE" sz="1600" dirty="0" smtClean="0"/>
              <a:t> </a:t>
            </a:r>
            <a:r>
              <a:rPr lang="de-DE" sz="1600" dirty="0" err="1" smtClean="0"/>
              <a:t>rules</a:t>
            </a:r>
            <a:r>
              <a:rPr lang="de-DE" sz="1600" dirty="0" smtClean="0"/>
              <a:t> on </a:t>
            </a:r>
            <a:r>
              <a:rPr lang="de-DE" sz="1600" dirty="0" err="1" smtClean="0"/>
              <a:t>using</a:t>
            </a:r>
            <a:r>
              <a:rPr lang="de-DE" sz="1600" dirty="0" smtClean="0"/>
              <a:t> 3rd </a:t>
            </a:r>
            <a:r>
              <a:rPr lang="de-DE" sz="1600" dirty="0" err="1" smtClean="0"/>
              <a:t>party</a:t>
            </a:r>
            <a:r>
              <a:rPr lang="de-DE" sz="1600" dirty="0" smtClean="0"/>
              <a:t> </a:t>
            </a:r>
            <a:r>
              <a:rPr lang="de-DE" sz="1600" dirty="0" err="1" smtClean="0"/>
              <a:t>assets</a:t>
            </a:r>
            <a:r>
              <a:rPr lang="de-DE" sz="1600" dirty="0" smtClean="0"/>
              <a:t>!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64330" y="2610880"/>
            <a:ext cx="4846803" cy="160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1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Engines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mobile, HTML5</a:t>
            </a:r>
          </a:p>
          <a:p>
            <a:pPr lvl="1"/>
            <a:r>
              <a:rPr lang="de-DE" dirty="0" smtClean="0"/>
              <a:t>2D &amp; 3D</a:t>
            </a:r>
          </a:p>
          <a:p>
            <a:pPr lvl="1"/>
            <a:r>
              <a:rPr lang="de-DE" dirty="0" smtClean="0"/>
              <a:t>WYSIWYG </a:t>
            </a:r>
            <a:r>
              <a:rPr lang="de-DE" dirty="0" err="1" smtClean="0"/>
              <a:t>editor</a:t>
            </a:r>
            <a:endParaRPr lang="de-DE" dirty="0" smtClean="0"/>
          </a:p>
          <a:p>
            <a:pPr lvl="1"/>
            <a:r>
              <a:rPr lang="de-DE" dirty="0" err="1" smtClean="0"/>
              <a:t>Blueprints</a:t>
            </a:r>
            <a:r>
              <a:rPr lang="de-DE" dirty="0" smtClean="0"/>
              <a:t>, C++</a:t>
            </a:r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smtClean="0"/>
              <a:t>May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overkill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2D</a:t>
            </a:r>
          </a:p>
          <a:p>
            <a:pPr lvl="1"/>
            <a:r>
              <a:rPr lang="de-DE" dirty="0" smtClean="0"/>
              <a:t>2D </a:t>
            </a:r>
            <a:r>
              <a:rPr lang="de-DE" dirty="0" err="1" smtClean="0"/>
              <a:t>workflow</a:t>
            </a:r>
            <a:r>
              <a:rPr lang="de-DE" dirty="0" smtClean="0"/>
              <a:t> not ideal</a:t>
            </a:r>
          </a:p>
          <a:p>
            <a:pPr lvl="1"/>
            <a:r>
              <a:rPr lang="de-DE" dirty="0"/>
              <a:t>HTML5 </a:t>
            </a:r>
            <a:r>
              <a:rPr lang="de-DE" dirty="0" err="1"/>
              <a:t>exports</a:t>
            </a:r>
            <a:r>
              <a:rPr lang="de-DE" dirty="0"/>
              <a:t> </a:t>
            </a:r>
            <a:r>
              <a:rPr lang="de-DE" dirty="0" err="1"/>
              <a:t>huge</a:t>
            </a:r>
            <a:r>
              <a:rPr lang="de-DE" dirty="0"/>
              <a:t>/experimental</a:t>
            </a:r>
          </a:p>
          <a:p>
            <a:pPr lvl="1"/>
            <a:r>
              <a:rPr lang="de-DE" dirty="0" smtClean="0"/>
              <a:t>C++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Blueprints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sufficient</a:t>
            </a:r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r>
              <a:rPr lang="de-DE" dirty="0" smtClean="0"/>
              <a:t>		</a:t>
            </a:r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542" y="2499653"/>
            <a:ext cx="4379258" cy="177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25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err="1" smtClean="0"/>
              <a:t>Engines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mobile, HTML5</a:t>
            </a:r>
          </a:p>
          <a:p>
            <a:pPr lvl="1"/>
            <a:r>
              <a:rPr lang="de-DE" dirty="0" smtClean="0"/>
              <a:t>2D</a:t>
            </a:r>
          </a:p>
          <a:p>
            <a:pPr lvl="1"/>
            <a:r>
              <a:rPr lang="de-DE" dirty="0" smtClean="0"/>
              <a:t>WYSIWYG </a:t>
            </a:r>
            <a:r>
              <a:rPr lang="de-DE" dirty="0" err="1" smtClean="0"/>
              <a:t>editor</a:t>
            </a:r>
            <a:endParaRPr lang="de-DE" dirty="0" smtClean="0"/>
          </a:p>
          <a:p>
            <a:pPr lvl="1"/>
            <a:r>
              <a:rPr lang="de-DE" dirty="0" smtClean="0"/>
              <a:t>Game </a:t>
            </a:r>
            <a:r>
              <a:rPr lang="de-DE" dirty="0" err="1" smtClean="0"/>
              <a:t>Maker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endParaRPr lang="de-DE" dirty="0" smtClean="0"/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smtClean="0"/>
              <a:t>Custom </a:t>
            </a:r>
            <a:r>
              <a:rPr lang="de-DE" dirty="0" err="1" smtClean="0"/>
              <a:t>scripting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endParaRPr lang="de-DE" dirty="0" smtClean="0"/>
          </a:p>
          <a:p>
            <a:pPr lvl="1"/>
            <a:r>
              <a:rPr lang="de-DE" dirty="0" smtClean="0"/>
              <a:t>Can </a:t>
            </a:r>
            <a:r>
              <a:rPr lang="de-DE" dirty="0" err="1" smtClean="0"/>
              <a:t>feel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imiting</a:t>
            </a:r>
            <a:endParaRPr lang="de-DE" dirty="0" smtClean="0"/>
          </a:p>
          <a:p>
            <a:pPr lvl="1"/>
            <a:r>
              <a:rPr lang="de-DE" dirty="0" smtClean="0"/>
              <a:t>Free </a:t>
            </a:r>
            <a:r>
              <a:rPr lang="de-DE" dirty="0" err="1" smtClean="0"/>
              <a:t>edition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export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Windows</a:t>
            </a:r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2330" y="2187823"/>
            <a:ext cx="4008294" cy="177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8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Frameworks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mobile, HTML5</a:t>
            </a:r>
          </a:p>
          <a:p>
            <a:pPr lvl="1"/>
            <a:r>
              <a:rPr lang="de-DE" dirty="0" smtClean="0"/>
              <a:t>2D &amp; 3D</a:t>
            </a:r>
          </a:p>
          <a:p>
            <a:pPr lvl="1"/>
            <a:r>
              <a:rPr lang="de-DE" dirty="0" smtClean="0"/>
              <a:t>Java, Scala, </a:t>
            </a:r>
            <a:r>
              <a:rPr lang="de-DE" dirty="0" err="1" smtClean="0"/>
              <a:t>Kotlin</a:t>
            </a:r>
            <a:r>
              <a:rPr lang="de-DE" dirty="0" smtClean="0"/>
              <a:t>, ...</a:t>
            </a:r>
          </a:p>
          <a:p>
            <a:pPr lvl="1"/>
            <a:r>
              <a:rPr lang="de-DE" dirty="0" err="1" smtClean="0"/>
              <a:t>Documentation</a:t>
            </a:r>
            <a:endParaRPr lang="de-DE" dirty="0" smtClean="0"/>
          </a:p>
          <a:p>
            <a:pPr lvl="1"/>
            <a:r>
              <a:rPr lang="de-DE" dirty="0" err="1" smtClean="0"/>
              <a:t>Very</a:t>
            </a:r>
            <a:r>
              <a:rPr lang="de-DE" dirty="0" smtClean="0"/>
              <a:t> modular &amp; flexible</a:t>
            </a:r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smtClean="0"/>
              <a:t>HTML5 </a:t>
            </a:r>
            <a:r>
              <a:rPr lang="de-DE" dirty="0" err="1" smtClean="0"/>
              <a:t>export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Java</a:t>
            </a:r>
          </a:p>
          <a:p>
            <a:pPr lvl="1"/>
            <a:r>
              <a:rPr lang="de-DE" dirty="0" smtClean="0"/>
              <a:t>Users </a:t>
            </a:r>
            <a:r>
              <a:rPr lang="de-DE" dirty="0" err="1" smtClean="0"/>
              <a:t>need</a:t>
            </a:r>
            <a:r>
              <a:rPr lang="de-DE" dirty="0" smtClean="0"/>
              <a:t> Java </a:t>
            </a:r>
            <a:r>
              <a:rPr lang="de-DE" dirty="0" err="1" smtClean="0"/>
              <a:t>installed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desktop</a:t>
            </a:r>
            <a:r>
              <a:rPr lang="de-DE" dirty="0" smtClean="0"/>
              <a:t> </a:t>
            </a:r>
            <a:r>
              <a:rPr lang="de-DE" dirty="0" err="1" smtClean="0"/>
              <a:t>builds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official</a:t>
            </a:r>
            <a:r>
              <a:rPr lang="de-DE" dirty="0" smtClean="0"/>
              <a:t> WYSIWYG </a:t>
            </a:r>
            <a:r>
              <a:rPr lang="de-DE" dirty="0" err="1" smtClean="0"/>
              <a:t>editor</a:t>
            </a:r>
            <a:r>
              <a:rPr lang="de-DE" dirty="0" smtClean="0"/>
              <a:t>*</a:t>
            </a:r>
          </a:p>
          <a:p>
            <a:pPr lvl="1"/>
            <a:r>
              <a:rPr lang="de-DE" dirty="0" smtClean="0"/>
              <a:t>3D not </a:t>
            </a:r>
            <a:r>
              <a:rPr lang="de-DE" dirty="0" err="1" smtClean="0"/>
              <a:t>as</a:t>
            </a:r>
            <a:r>
              <a:rPr lang="de-DE" dirty="0" smtClean="0"/>
              <a:t> powerful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Unity</a:t>
            </a:r>
            <a:r>
              <a:rPr lang="de-DE" dirty="0" smtClean="0"/>
              <a:t>/Unreal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asset</a:t>
            </a:r>
            <a:r>
              <a:rPr lang="de-DE" dirty="0" smtClean="0"/>
              <a:t> </a:t>
            </a:r>
            <a:r>
              <a:rPr lang="de-DE" dirty="0" err="1" smtClean="0"/>
              <a:t>pipeline</a:t>
            </a:r>
            <a:r>
              <a:rPr lang="de-DE" dirty="0" smtClean="0"/>
              <a:t>, DIY</a:t>
            </a:r>
          </a:p>
          <a:p>
            <a:pPr lvl="1"/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r>
              <a:rPr lang="de-DE" sz="1600" dirty="0" smtClean="0"/>
              <a:t>*Check out Overlap2D!</a:t>
            </a: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5" name="Inhaltsplatzhalter 5" descr="7D7031C3-9352-4D08-9983-E1BD029F8F44__libgdx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4566" b="-23443"/>
          <a:stretch/>
        </p:blipFill>
        <p:spPr>
          <a:xfrm>
            <a:off x="4517049" y="2459911"/>
            <a:ext cx="4169751" cy="95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18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i="1" dirty="0" smtClean="0"/>
              <a:t>Frameworks</a:t>
            </a:r>
            <a:endParaRPr lang="de-DE" i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smtClean="0"/>
              <a:t>Pros</a:t>
            </a:r>
          </a:p>
          <a:p>
            <a:pPr lvl="1"/>
            <a:r>
              <a:rPr lang="de-DE" dirty="0" smtClean="0"/>
              <a:t>Desktop, mobile, </a:t>
            </a:r>
            <a:r>
              <a:rPr lang="de-DE" dirty="0" err="1" smtClean="0"/>
              <a:t>consoles</a:t>
            </a:r>
            <a:r>
              <a:rPr lang="de-DE" dirty="0" smtClean="0"/>
              <a:t>*</a:t>
            </a:r>
          </a:p>
          <a:p>
            <a:pPr lvl="1"/>
            <a:r>
              <a:rPr lang="de-DE" dirty="0" smtClean="0"/>
              <a:t>2D &amp; 3D</a:t>
            </a:r>
          </a:p>
          <a:p>
            <a:pPr lvl="1"/>
            <a:r>
              <a:rPr lang="de-DE" dirty="0" smtClean="0"/>
              <a:t>C#, F#</a:t>
            </a:r>
          </a:p>
          <a:p>
            <a:pPr lvl="1"/>
            <a:r>
              <a:rPr lang="de-DE" dirty="0" err="1" smtClean="0"/>
              <a:t>Derrived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XNA</a:t>
            </a:r>
          </a:p>
          <a:p>
            <a:r>
              <a:rPr lang="de-DE" dirty="0" smtClean="0"/>
              <a:t>Cons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HTML5 </a:t>
            </a:r>
            <a:r>
              <a:rPr lang="de-DE" dirty="0" err="1" smtClean="0"/>
              <a:t>export</a:t>
            </a:r>
            <a:endParaRPr lang="de-DE" dirty="0" smtClean="0"/>
          </a:p>
          <a:p>
            <a:pPr lvl="1"/>
            <a:r>
              <a:rPr lang="de-DE" dirty="0" smtClean="0"/>
              <a:t>Users </a:t>
            </a:r>
            <a:r>
              <a:rPr lang="de-DE" dirty="0" err="1" smtClean="0"/>
              <a:t>need</a:t>
            </a:r>
            <a:r>
              <a:rPr lang="de-DE" dirty="0" smtClean="0"/>
              <a:t> .NET/Mono </a:t>
            </a:r>
            <a:r>
              <a:rPr lang="de-DE" dirty="0" err="1" smtClean="0"/>
              <a:t>installed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</a:t>
            </a:r>
            <a:r>
              <a:rPr lang="de-DE" dirty="0" err="1" smtClean="0"/>
              <a:t>desktop</a:t>
            </a:r>
            <a:r>
              <a:rPr lang="de-DE" dirty="0" smtClean="0"/>
              <a:t> </a:t>
            </a:r>
            <a:r>
              <a:rPr lang="de-DE" dirty="0" err="1" smtClean="0"/>
              <a:t>builds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WYSIWYG </a:t>
            </a:r>
            <a:r>
              <a:rPr lang="de-DE" dirty="0" err="1" smtClean="0"/>
              <a:t>editor</a:t>
            </a:r>
            <a:endParaRPr lang="de-DE" dirty="0" smtClean="0"/>
          </a:p>
          <a:p>
            <a:pPr lvl="1"/>
            <a:r>
              <a:rPr lang="de-DE" dirty="0" smtClean="0"/>
              <a:t>3D not </a:t>
            </a:r>
            <a:r>
              <a:rPr lang="de-DE" dirty="0" err="1" smtClean="0"/>
              <a:t>as</a:t>
            </a:r>
            <a:r>
              <a:rPr lang="de-DE" dirty="0" smtClean="0"/>
              <a:t> powerful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Unity</a:t>
            </a:r>
            <a:r>
              <a:rPr lang="de-DE" dirty="0" smtClean="0"/>
              <a:t>/Unreal</a:t>
            </a:r>
          </a:p>
          <a:p>
            <a:pPr lvl="1"/>
            <a:r>
              <a:rPr lang="de-DE" dirty="0" smtClean="0"/>
              <a:t>Asset </a:t>
            </a:r>
            <a:r>
              <a:rPr lang="de-DE" dirty="0" err="1" smtClean="0"/>
              <a:t>pipeline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hinderance</a:t>
            </a:r>
            <a:endParaRPr lang="de-DE" dirty="0" smtClean="0"/>
          </a:p>
          <a:p>
            <a:pPr lvl="1"/>
            <a:endParaRPr lang="de-DE" dirty="0" smtClean="0"/>
          </a:p>
          <a:p>
            <a:pPr marL="457200" lvl="1" indent="0">
              <a:buNone/>
            </a:pPr>
            <a:r>
              <a:rPr lang="de-DE" dirty="0"/>
              <a:t> </a:t>
            </a:r>
            <a:endParaRPr lang="de-DE" dirty="0" smtClean="0"/>
          </a:p>
          <a:p>
            <a:pPr marL="457200" lvl="1" indent="0" algn="r">
              <a:buNone/>
            </a:pPr>
            <a:r>
              <a:rPr lang="de-DE" sz="1600" dirty="0" smtClean="0"/>
              <a:t>*</a:t>
            </a:r>
            <a:r>
              <a:rPr lang="de-DE" sz="1600" dirty="0" err="1" smtClean="0"/>
              <a:t>With</a:t>
            </a:r>
            <a:r>
              <a:rPr lang="de-DE" sz="1600" dirty="0" smtClean="0"/>
              <a:t> </a:t>
            </a:r>
            <a:r>
              <a:rPr lang="de-DE" sz="1600" dirty="0" err="1" smtClean="0"/>
              <a:t>some</a:t>
            </a:r>
            <a:r>
              <a:rPr lang="de-DE" sz="1600" dirty="0" smtClean="0"/>
              <a:t> </a:t>
            </a:r>
            <a:r>
              <a:rPr lang="de-DE" sz="1600" dirty="0" err="1" smtClean="0"/>
              <a:t>caveats</a:t>
            </a:r>
            <a:endParaRPr lang="de-DE" sz="1600" dirty="0"/>
          </a:p>
          <a:p>
            <a:pPr marL="457200" lvl="1" indent="0" algn="r">
              <a:buNone/>
            </a:pPr>
            <a:endParaRPr lang="de-DE" sz="16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40363" y="1261036"/>
            <a:ext cx="2554760" cy="252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30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 Schwarz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Schwarz .thmx</Template>
  <TotalTime>0</TotalTime>
  <Words>1643</Words>
  <Application>Microsoft Macintosh PowerPoint</Application>
  <PresentationFormat>Bildschirmpräsentation (4:3)</PresentationFormat>
  <Paragraphs>348</Paragraphs>
  <Slides>45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46" baseType="lpstr">
      <vt:lpstr> Schwarz </vt:lpstr>
      <vt:lpstr>Game Jam Survival Guide</vt:lpstr>
      <vt:lpstr>Who‘s that guy?</vt:lpstr>
      <vt:lpstr>Preparation? What Preparation?</vt:lpstr>
      <vt:lpstr>PowerPoint-Präsentation</vt:lpstr>
      <vt:lpstr>Engines</vt:lpstr>
      <vt:lpstr>Engines</vt:lpstr>
      <vt:lpstr>Engines</vt:lpstr>
      <vt:lpstr>Frameworks</vt:lpstr>
      <vt:lpstr>Frameworks</vt:lpstr>
      <vt:lpstr>Frameworks</vt:lpstr>
      <vt:lpstr>Libraries</vt:lpstr>
      <vt:lpstr>How to pick?</vt:lpstr>
      <vt:lpstr>Audio Tools &amp; Resources</vt:lpstr>
      <vt:lpstr>Audio Tools &amp; Resources</vt:lpstr>
      <vt:lpstr>Audio Tools &amp; Resources</vt:lpstr>
      <vt:lpstr>Audio Tools &amp; Resources</vt:lpstr>
      <vt:lpstr>Graphics Tools &amp; Resources</vt:lpstr>
      <vt:lpstr>Graphics Tools &amp; Resources</vt:lpstr>
      <vt:lpstr>Graphics Tools &amp; Resources</vt:lpstr>
      <vt:lpstr>Graphics Tools &amp; Resources</vt:lpstr>
      <vt:lpstr>Graphics Tools &amp; Resources</vt:lpstr>
      <vt:lpstr>Graphics Tools &amp; Resources</vt:lpstr>
      <vt:lpstr>Map Editors</vt:lpstr>
      <vt:lpstr>Map Editors</vt:lpstr>
      <vt:lpstr>The 5 Phases of Jamming</vt:lpstr>
      <vt:lpstr>Team Building</vt:lpstr>
      <vt:lpstr>Team Building</vt:lpstr>
      <vt:lpstr>Team Building</vt:lpstr>
      <vt:lpstr>Team Building</vt:lpstr>
      <vt:lpstr>Team Building</vt:lpstr>
      <vt:lpstr>Team Building</vt:lpstr>
      <vt:lpstr>Brainstorming</vt:lpstr>
      <vt:lpstr>Brainstorming</vt:lpstr>
      <vt:lpstr>Setup</vt:lpstr>
      <vt:lpstr>Setup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Finishing Touches</vt:lpstr>
      <vt:lpstr>Finishing touches</vt:lpstr>
      <vt:lpstr>Final Thoughts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Jam Survival Guide</dc:title>
  <dc:creator>Mario Zechner</dc:creator>
  <cp:lastModifiedBy>Mario Zechner</cp:lastModifiedBy>
  <cp:revision>116</cp:revision>
  <dcterms:created xsi:type="dcterms:W3CDTF">2015-04-12T07:14:49Z</dcterms:created>
  <dcterms:modified xsi:type="dcterms:W3CDTF">2015-04-12T12:09:25Z</dcterms:modified>
</cp:coreProperties>
</file>

<file path=docProps/thumbnail.jpeg>
</file>